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76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D20"/>
    <a:srgbClr val="1B3356"/>
    <a:srgbClr val="1F3857"/>
    <a:srgbClr val="0D192C"/>
    <a:srgbClr val="1A3153"/>
    <a:srgbClr val="DF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ity landscape&#10;&#10;Description automatically generated">
            <a:extLst>
              <a:ext uri="{FF2B5EF4-FFF2-40B4-BE49-F238E27FC236}">
                <a16:creationId xmlns:a16="http://schemas.microsoft.com/office/drawing/2014/main" id="{F9B0A6E0-E9FD-C942-A358-D731DCD46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6" b="1262"/>
          <a:stretch/>
        </p:blipFill>
        <p:spPr>
          <a:xfrm>
            <a:off x="0" y="1144986"/>
            <a:ext cx="12192000" cy="46741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A86F109-D8AF-D548-B08B-178D7971C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44987"/>
            <a:ext cx="12192000" cy="4683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47DEAF1-0911-440A-84DF-9025C11BFD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556" y="974589"/>
            <a:ext cx="6048644" cy="502458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6C73066-CE37-4B1A-8C1E-93697F480A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5401" y="1567893"/>
            <a:ext cx="4565109" cy="26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594835"/>
            <a:ext cx="8229981" cy="76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0BE7BB-D3E6-45E9-9C3E-60D184F134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90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7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A2F63-258D-4DE1-9CE1-A4730E00E959}"/>
              </a:ext>
            </a:extLst>
          </p:cNvPr>
          <p:cNvSpPr/>
          <p:nvPr userDrawn="1"/>
        </p:nvSpPr>
        <p:spPr>
          <a:xfrm>
            <a:off x="-3" y="2514378"/>
            <a:ext cx="5078439" cy="1213560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>
            <a:off x="5262193" y="3806847"/>
            <a:ext cx="6929807" cy="60303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7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1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BD27C-D6DC-49F3-897D-473166CBC596}"/>
              </a:ext>
            </a:extLst>
          </p:cNvPr>
          <p:cNvSpPr/>
          <p:nvPr userDrawn="1"/>
        </p:nvSpPr>
        <p:spPr>
          <a:xfrm>
            <a:off x="3222173" y="0"/>
            <a:ext cx="58057" cy="5558971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19B549-761D-4D68-9518-88FFA6EF00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5280" y="3955484"/>
            <a:ext cx="2934834" cy="16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6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E8FFE-ED5A-4A67-9C78-1BFCA2C84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BBCC632-4F6A-498F-82BA-53474E5377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ACFE36-FF04-46EB-A80B-A703C45070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329536-46D7-4BBE-B361-E3D77D32B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875" y="2734546"/>
            <a:ext cx="8113332" cy="12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0E37B-2793-4F8D-BEB4-2F6675230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DC57D5-6E07-4EB8-84F5-7B0DB6AFFC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76686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E2F8AC-292B-4B56-AFBD-7E2BF5FA9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8347" y="6286500"/>
            <a:ext cx="1784092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3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8E8DBE0-883A-4EC3-9ABC-6A6688068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2192001" cy="17103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79CD1D-A1F9-4E3D-A0A9-E2060F3D23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8163" y="726169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3607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-1" y="845456"/>
            <a:ext cx="1644651" cy="900794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0C653F-994B-40D0-B474-9C813B410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6919" y="926874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464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3CE2C2-5B3A-4A53-8D5C-A21F39F11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EC5960-A59B-4029-BB81-32B4A7B70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657" y="550146"/>
            <a:ext cx="3933372" cy="32961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AC1FB60-2D29-43A5-965A-EC8B98D92A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3C5A79C-626D-43FB-9E69-6EC99A7D9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0" t="1204" r="1591" b="16319"/>
          <a:stretch/>
        </p:blipFill>
        <p:spPr>
          <a:xfrm>
            <a:off x="-1" y="-1"/>
            <a:ext cx="12192001" cy="58637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0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sunset&#10;&#10;Description automatically generated">
            <a:extLst>
              <a:ext uri="{FF2B5EF4-FFF2-40B4-BE49-F238E27FC236}">
                <a16:creationId xmlns:a16="http://schemas.microsoft.com/office/drawing/2014/main" id="{8EFE462B-AB2E-1249-82BC-E9F86E602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876A1EE-A822-CE48-87CF-ABC5534A2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5F2CAF-394E-4F04-9042-44B70ECAD8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A7F0C9-AA1D-4DE5-91F8-1AAF9D396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7425" y="2772229"/>
            <a:ext cx="6484938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A097D-F23B-4824-A9C2-0286F5A6EE5C}"/>
              </a:ext>
            </a:extLst>
          </p:cNvPr>
          <p:cNvSpPr/>
          <p:nvPr userDrawn="1"/>
        </p:nvSpPr>
        <p:spPr>
          <a:xfrm>
            <a:off x="1190171" y="2206171"/>
            <a:ext cx="1886858" cy="191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0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0552950-5330-4248-B8F3-9E7371BEC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71" t="6094" r="62143" b="2026"/>
          <a:stretch/>
        </p:blipFill>
        <p:spPr>
          <a:xfrm>
            <a:off x="7590971" y="0"/>
            <a:ext cx="4601029" cy="6858000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A34E9BD-EB2B-4E6A-BAF4-36704A6BB0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1082" y="2772229"/>
            <a:ext cx="4789261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0429-E542-455F-B44F-D7FEDDA09F55}"/>
              </a:ext>
            </a:extLst>
          </p:cNvPr>
          <p:cNvSpPr/>
          <p:nvPr userDrawn="1"/>
        </p:nvSpPr>
        <p:spPr>
          <a:xfrm>
            <a:off x="493485" y="-1"/>
            <a:ext cx="1799772" cy="412205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EC6388B-D457-4A1E-9FFF-457A24289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56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  <p:sldLayoutId id="2147483654" r:id="rId5"/>
    <p:sldLayoutId id="2147483651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0847AE-D03B-414A-8639-B1606A459A87}"/>
              </a:ext>
            </a:extLst>
          </p:cNvPr>
          <p:cNvSpPr txBox="1"/>
          <p:nvPr/>
        </p:nvSpPr>
        <p:spPr>
          <a:xfrm>
            <a:off x="6895476" y="2245673"/>
            <a:ext cx="3570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4739E-6385-4770-8344-231DC15913DA}"/>
              </a:ext>
            </a:extLst>
          </p:cNvPr>
          <p:cNvSpPr txBox="1"/>
          <p:nvPr/>
        </p:nvSpPr>
        <p:spPr>
          <a:xfrm>
            <a:off x="2882158" y="4260229"/>
            <a:ext cx="461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Day: Raleigh NC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D37FB-8E04-4171-BD01-3B61A242A8DA}"/>
              </a:ext>
            </a:extLst>
          </p:cNvPr>
          <p:cNvSpPr/>
          <p:nvPr/>
        </p:nvSpPr>
        <p:spPr>
          <a:xfrm>
            <a:off x="7127316" y="4168139"/>
            <a:ext cx="45719" cy="1242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97586-41CA-4F49-A34A-EAEE2F21CCEC}"/>
              </a:ext>
            </a:extLst>
          </p:cNvPr>
          <p:cNvSpPr txBox="1"/>
          <p:nvPr/>
        </p:nvSpPr>
        <p:spPr>
          <a:xfrm>
            <a:off x="7430637" y="4141610"/>
            <a:ext cx="37214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Triangle, NC 27709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Saturday, November 16, 2019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9:30 AM – 6:00 PM EDT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Frontier Campus at RTP (Building 800)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 Park Offices Drive</a:t>
            </a:r>
          </a:p>
        </p:txBody>
      </p:sp>
    </p:spTree>
    <p:extLst>
      <p:ext uri="{BB962C8B-B14F-4D97-AF65-F5344CB8AC3E}">
        <p14:creationId xmlns:p14="http://schemas.microsoft.com/office/powerpoint/2010/main" val="1942663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950D9-EBE1-4ED9-90DF-70498E258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67A62-957A-4EEC-8754-24503DBF3AFE}"/>
              </a:ext>
            </a:extLst>
          </p:cNvPr>
          <p:cNvSpPr txBox="1"/>
          <p:nvPr/>
        </p:nvSpPr>
        <p:spPr>
          <a:xfrm>
            <a:off x="692075" y="2408313"/>
            <a:ext cx="1553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7696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99929B-7095-4D87-B7B8-D1898FA8C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125719"/>
            <a:ext cx="8229981" cy="1235528"/>
          </a:xfrm>
        </p:spPr>
        <p:txBody>
          <a:bodyPr/>
          <a:lstStyle/>
          <a:p>
            <a:r>
              <a:rPr lang="en-US" dirty="0"/>
              <a:t>Two line title</a:t>
            </a:r>
          </a:p>
          <a:p>
            <a:r>
              <a:rPr lang="en-US" dirty="0"/>
              <a:t>Content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348DEA-9FBF-49F8-9922-FC2E43B97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First level</a:t>
            </a:r>
          </a:p>
          <a:p>
            <a:r>
              <a:rPr lang="en-US" sz="2400" b="1" dirty="0"/>
              <a:t>Second level</a:t>
            </a:r>
          </a:p>
          <a:p>
            <a:r>
              <a:rPr lang="en-US" sz="2000" b="1" dirty="0"/>
              <a:t>Third level</a:t>
            </a:r>
          </a:p>
          <a:p>
            <a:r>
              <a:rPr lang="en-US" sz="1600" b="1" dirty="0"/>
              <a:t>Fourth level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Eos no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gubergren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philosophia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contentiones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Meliore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saepe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affert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appareat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his in, at qui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petentium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ocurreret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Ad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mucius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reprehendunt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clita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oblique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usu.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inermis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maiorum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paulo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eligendi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B182B7-88DD-42CC-9666-F073BA2FB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243" t="15247" b="34090"/>
          <a:stretch/>
        </p:blipFill>
        <p:spPr>
          <a:xfrm>
            <a:off x="6513342" y="1652872"/>
            <a:ext cx="4947285" cy="34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6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84017-8FCB-4BEA-9230-899E0C625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Two line title</a:t>
            </a:r>
          </a:p>
          <a:p>
            <a:r>
              <a:rPr lang="en-US" dirty="0"/>
              <a:t>Two columns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DA4EE29-9C17-4659-B9F4-7F243D097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9163" y="1580273"/>
            <a:ext cx="5351462" cy="4187764"/>
          </a:xfrm>
        </p:spPr>
        <p:txBody>
          <a:bodyPr/>
          <a:lstStyle/>
          <a:p>
            <a:r>
              <a:rPr lang="en-US" sz="3600" b="1" dirty="0"/>
              <a:t>First level</a:t>
            </a:r>
          </a:p>
          <a:p>
            <a:pPr marL="342900" indent="-342900">
              <a:buClr>
                <a:srgbClr val="F99D20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Second level</a:t>
            </a:r>
          </a:p>
          <a:p>
            <a:pPr marL="1028700" lvl="1" indent="-342900">
              <a:buClr>
                <a:srgbClr val="F99D20"/>
              </a:buClr>
              <a:buFont typeface="Courier New" panose="02070309020205020404" pitchFamily="49" charset="0"/>
              <a:buChar char="o"/>
            </a:pPr>
            <a:r>
              <a:rPr lang="en-US" b="1" dirty="0"/>
              <a:t>Third level</a:t>
            </a:r>
          </a:p>
          <a:p>
            <a:pPr lvl="2">
              <a:buClr>
                <a:srgbClr val="F99D20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Fourth level</a:t>
            </a:r>
            <a:endParaRPr lang="en-US" sz="5400" b="1" dirty="0"/>
          </a:p>
          <a:p>
            <a:pPr lvl="2">
              <a:buClr>
                <a:srgbClr val="F99D2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Eos no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gubergren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philosophia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contentiones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Meliore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saepe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affert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appareat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his in, at qui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petentium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ocurreret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Ad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mucius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reprehendunt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clita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oblique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usu.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inermis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maiorum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paulo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eligendi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pro.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9D21922-A25D-4F05-9458-8F10BC08E5E8}"/>
              </a:ext>
            </a:extLst>
          </p:cNvPr>
          <p:cNvSpPr txBox="1">
            <a:spLocks/>
          </p:cNvSpPr>
          <p:nvPr/>
        </p:nvSpPr>
        <p:spPr>
          <a:xfrm>
            <a:off x="6290001" y="1580273"/>
            <a:ext cx="5351462" cy="41877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1A315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First level</a:t>
            </a:r>
          </a:p>
          <a:p>
            <a:pPr marL="342900" indent="-342900">
              <a:buClr>
                <a:srgbClr val="F99D20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Second level</a:t>
            </a:r>
          </a:p>
          <a:p>
            <a:pPr marL="1028700" lvl="1" indent="-342900">
              <a:buClr>
                <a:srgbClr val="F99D20"/>
              </a:buClr>
              <a:buFont typeface="Courier New" panose="02070309020205020404" pitchFamily="49" charset="0"/>
              <a:buChar char="o"/>
            </a:pPr>
            <a:r>
              <a:rPr lang="en-US" b="1" dirty="0"/>
              <a:t>Third level</a:t>
            </a:r>
          </a:p>
          <a:p>
            <a:pPr lvl="2">
              <a:buClr>
                <a:srgbClr val="F99D20"/>
              </a:buClr>
              <a:buFont typeface="Wingdings" panose="05000000000000000000" pitchFamily="2" charset="2"/>
              <a:buChar char="Ø"/>
            </a:pPr>
            <a:r>
              <a:rPr lang="en-US" b="1" dirty="0"/>
              <a:t>Fourth level</a:t>
            </a:r>
            <a:endParaRPr lang="en-US" sz="5400" b="1" dirty="0"/>
          </a:p>
          <a:p>
            <a:pPr lvl="2">
              <a:buClr>
                <a:srgbClr val="F99D20"/>
              </a:buCl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Eos no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gubergren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adipisci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dolores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philosophia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contentiones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Meliore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saepe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affert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appareat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his in, at qui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petentium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ocurreret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Ad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mucius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semper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mollis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nisl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reprehendunt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clita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oblique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accusamus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usu. Sea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inermis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periculis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maiorum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paulo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eligendi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pro.</a:t>
            </a:r>
          </a:p>
        </p:txBody>
      </p:sp>
    </p:spTree>
    <p:extLst>
      <p:ext uri="{BB962C8B-B14F-4D97-AF65-F5344CB8AC3E}">
        <p14:creationId xmlns:p14="http://schemas.microsoft.com/office/powerpoint/2010/main" val="227075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16E0A-D946-4B5C-8830-F06C454D00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43FE7-C963-4983-8B87-1A6ACAAD8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749900" cy="4187764"/>
          </a:xfrm>
        </p:spPr>
        <p:txBody>
          <a:bodyPr/>
          <a:lstStyle/>
          <a:p>
            <a:r>
              <a:rPr lang="en-US" sz="3600" b="1" dirty="0"/>
              <a:t>Title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vitae semper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cursus. Vel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pulvinar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etiam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Dictumst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vestibulum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In dictum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at. Sociis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vitae semper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cursus. Vel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pulvinar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etiam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Dictumst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vestibulum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In dictum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at. Sociis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 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24D383-E7CA-4B1D-90C7-A7F16FBBD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4023" y="1012874"/>
            <a:ext cx="4257756" cy="43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6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EAA6C-CAE9-4E94-96B3-4FE09FFCF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Bar chart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7885E0-9D99-4C22-ADC6-C9B2150F38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4343131" cy="4187764"/>
          </a:xfrm>
        </p:spPr>
        <p:txBody>
          <a:bodyPr/>
          <a:lstStyle/>
          <a:p>
            <a:r>
              <a:rPr lang="en-US" sz="3600" b="1" dirty="0"/>
              <a:t>Title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vitae semper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cursus. Vel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pulvinar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etiam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Dictumst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vestibulum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In dictum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at. Sociis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6A3F499-80B4-44C5-8EE7-F450A5D08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31" y="1608408"/>
            <a:ext cx="5185543" cy="29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5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EAA6C-CAE9-4E94-96B3-4FE09FFCF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Bar chart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7885E0-9D99-4C22-ADC6-C9B2150F38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4343131" cy="4187764"/>
          </a:xfrm>
        </p:spPr>
        <p:txBody>
          <a:bodyPr/>
          <a:lstStyle/>
          <a:p>
            <a:r>
              <a:rPr lang="en-US" sz="3600" b="1" dirty="0"/>
              <a:t>Title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Euismod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eleifend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vitae semper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Lectus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ultrices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cursus. Vel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elementum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pulvinar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etiam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Dictumst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vestibulum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rhoncus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ullamcorper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dignissim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tincidunt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In dictum non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at. Sociis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natoque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penatibus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magnis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 parturient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montes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D0B7F9-6961-45F0-9B60-E236D151E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31" y="1486298"/>
            <a:ext cx="5051206" cy="31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1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8EAA6C-CAE9-4E94-96B3-4FE09FFCF2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Table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A8192A-89B7-4773-B502-57B509D8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4615" y="1592067"/>
            <a:ext cx="10004524" cy="36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9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4FCEA6-5331-4B88-AEA8-C0F2C509ED65}"/>
              </a:ext>
            </a:extLst>
          </p:cNvPr>
          <p:cNvSpPr txBox="1"/>
          <p:nvPr/>
        </p:nvSpPr>
        <p:spPr>
          <a:xfrm>
            <a:off x="2882900" y="2470150"/>
            <a:ext cx="4955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72743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464509" y="2470150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283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FC4F-BCA2-4537-95F6-816114C453B1}"/>
              </a:ext>
            </a:extLst>
          </p:cNvPr>
          <p:cNvSpPr txBox="1"/>
          <p:nvPr/>
        </p:nvSpPr>
        <p:spPr>
          <a:xfrm>
            <a:off x="3686656" y="2484665"/>
            <a:ext cx="4818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676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DDC82AA-81FB-4E89-B6D6-175B8650A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393" y="3013868"/>
            <a:ext cx="1208440" cy="701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8A865-DA1C-42E1-B809-248CF049EA3B}"/>
              </a:ext>
            </a:extLst>
          </p:cNvPr>
          <p:cNvSpPr txBox="1"/>
          <p:nvPr/>
        </p:nvSpPr>
        <p:spPr>
          <a:xfrm>
            <a:off x="1860913" y="2868244"/>
            <a:ext cx="5981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9F1DC-D4A9-47B9-B6BE-F503273A3CE4}"/>
              </a:ext>
            </a:extLst>
          </p:cNvPr>
          <p:cNvSpPr txBox="1"/>
          <p:nvPr/>
        </p:nvSpPr>
        <p:spPr>
          <a:xfrm>
            <a:off x="367716" y="4132610"/>
            <a:ext cx="487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18D3D-5854-4B29-87E5-6345FD41B162}"/>
              </a:ext>
            </a:extLst>
          </p:cNvPr>
          <p:cNvSpPr txBox="1"/>
          <p:nvPr/>
        </p:nvSpPr>
        <p:spPr>
          <a:xfrm>
            <a:off x="360096" y="4778792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506501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DD14AA-3ABF-44A8-BB92-7B0A7FA8D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1E8564-07CC-4CF3-8937-16A439CDB197}"/>
              </a:ext>
            </a:extLst>
          </p:cNvPr>
          <p:cNvGrpSpPr/>
          <p:nvPr/>
        </p:nvGrpSpPr>
        <p:grpSpPr>
          <a:xfrm>
            <a:off x="5022831" y="1988662"/>
            <a:ext cx="615437" cy="615228"/>
            <a:chOff x="5022831" y="1988662"/>
            <a:chExt cx="615437" cy="6152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F0FFE8-4682-46DC-8B31-323DD0A850C1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D381EA5-6B95-49DC-B606-699CA966B12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F930CF-78AD-48C2-AA28-1323CB3B847D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01B19-1DC7-428E-B63A-B99BAF186E66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B2A182-786A-4E4B-9078-645C18991CC6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2589404-BB79-45D9-97B7-DAC2676A8A59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0B9C2A-1693-49AA-B41A-CB4D2306AD0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4D0EF49-E661-40A6-A3BF-141D307B736E}"/>
              </a:ext>
            </a:extLst>
          </p:cNvPr>
          <p:cNvGrpSpPr/>
          <p:nvPr/>
        </p:nvGrpSpPr>
        <p:grpSpPr>
          <a:xfrm>
            <a:off x="6766570" y="1988662"/>
            <a:ext cx="602487" cy="602616"/>
            <a:chOff x="6766570" y="1988662"/>
            <a:chExt cx="602487" cy="6026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C1BB02-7E91-4914-80DE-A763C8B77F02}"/>
                </a:ext>
              </a:extLst>
            </p:cNvPr>
            <p:cNvSpPr/>
            <p:nvPr/>
          </p:nvSpPr>
          <p:spPr>
            <a:xfrm>
              <a:off x="6766570" y="1988662"/>
              <a:ext cx="359005" cy="602616"/>
            </a:xfrm>
            <a:custGeom>
              <a:avLst/>
              <a:gdLst>
                <a:gd name="connsiteX0" fmla="*/ 333362 w 359005"/>
                <a:gd name="connsiteY0" fmla="*/ 52056 h 602615"/>
                <a:gd name="connsiteX1" fmla="*/ 333362 w 359005"/>
                <a:gd name="connsiteY1" fmla="*/ 256432 h 602615"/>
                <a:gd name="connsiteX2" fmla="*/ 346183 w 359005"/>
                <a:gd name="connsiteY2" fmla="*/ 269254 h 602615"/>
                <a:gd name="connsiteX3" fmla="*/ 359005 w 359005"/>
                <a:gd name="connsiteY3" fmla="*/ 256432 h 602615"/>
                <a:gd name="connsiteX4" fmla="*/ 359005 w 359005"/>
                <a:gd name="connsiteY4" fmla="*/ 52056 h 602615"/>
                <a:gd name="connsiteX5" fmla="*/ 306949 w 359005"/>
                <a:gd name="connsiteY5" fmla="*/ 0 h 602615"/>
                <a:gd name="connsiteX6" fmla="*/ 52056 w 359005"/>
                <a:gd name="connsiteY6" fmla="*/ 0 h 602615"/>
                <a:gd name="connsiteX7" fmla="*/ 0 w 359005"/>
                <a:gd name="connsiteY7" fmla="*/ 52056 h 602615"/>
                <a:gd name="connsiteX8" fmla="*/ 0 w 359005"/>
                <a:gd name="connsiteY8" fmla="*/ 563382 h 602615"/>
                <a:gd name="connsiteX9" fmla="*/ 52056 w 359005"/>
                <a:gd name="connsiteY9" fmla="*/ 615437 h 602615"/>
                <a:gd name="connsiteX10" fmla="*/ 269254 w 359005"/>
                <a:gd name="connsiteY10" fmla="*/ 615437 h 602615"/>
                <a:gd name="connsiteX11" fmla="*/ 282075 w 359005"/>
                <a:gd name="connsiteY11" fmla="*/ 602616 h 602615"/>
                <a:gd name="connsiteX12" fmla="*/ 269254 w 359005"/>
                <a:gd name="connsiteY12" fmla="*/ 589794 h 602615"/>
                <a:gd name="connsiteX13" fmla="*/ 52056 w 359005"/>
                <a:gd name="connsiteY13" fmla="*/ 589794 h 602615"/>
                <a:gd name="connsiteX14" fmla="*/ 25643 w 359005"/>
                <a:gd name="connsiteY14" fmla="*/ 563382 h 602615"/>
                <a:gd name="connsiteX15" fmla="*/ 25643 w 359005"/>
                <a:gd name="connsiteY15" fmla="*/ 52056 h 602615"/>
                <a:gd name="connsiteX16" fmla="*/ 52056 w 359005"/>
                <a:gd name="connsiteY16" fmla="*/ 25643 h 602615"/>
                <a:gd name="connsiteX17" fmla="*/ 306949 w 359005"/>
                <a:gd name="connsiteY17" fmla="*/ 25643 h 602615"/>
                <a:gd name="connsiteX18" fmla="*/ 333362 w 359005"/>
                <a:gd name="connsiteY18" fmla="*/ 52056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9005" h="602615">
                  <a:moveTo>
                    <a:pt x="333362" y="52056"/>
                  </a:moveTo>
                  <a:lnTo>
                    <a:pt x="333362" y="256432"/>
                  </a:lnTo>
                  <a:cubicBezTo>
                    <a:pt x="333362" y="263484"/>
                    <a:pt x="339132" y="269254"/>
                    <a:pt x="346183" y="269254"/>
                  </a:cubicBezTo>
                  <a:cubicBezTo>
                    <a:pt x="353236" y="269254"/>
                    <a:pt x="359005" y="263484"/>
                    <a:pt x="359005" y="256432"/>
                  </a:cubicBezTo>
                  <a:lnTo>
                    <a:pt x="359005" y="52056"/>
                  </a:lnTo>
                  <a:cubicBezTo>
                    <a:pt x="359005" y="23335"/>
                    <a:pt x="335670" y="0"/>
                    <a:pt x="306949" y="0"/>
                  </a:cubicBezTo>
                  <a:lnTo>
                    <a:pt x="52056" y="0"/>
                  </a:lnTo>
                  <a:cubicBezTo>
                    <a:pt x="23335" y="0"/>
                    <a:pt x="0" y="23335"/>
                    <a:pt x="0" y="52056"/>
                  </a:cubicBezTo>
                  <a:lnTo>
                    <a:pt x="0" y="563382"/>
                  </a:lnTo>
                  <a:cubicBezTo>
                    <a:pt x="0" y="592102"/>
                    <a:pt x="23335" y="615437"/>
                    <a:pt x="52056" y="615437"/>
                  </a:cubicBezTo>
                  <a:lnTo>
                    <a:pt x="269254" y="615437"/>
                  </a:lnTo>
                  <a:cubicBezTo>
                    <a:pt x="276306" y="615437"/>
                    <a:pt x="282075" y="609668"/>
                    <a:pt x="282075" y="602616"/>
                  </a:cubicBezTo>
                  <a:cubicBezTo>
                    <a:pt x="282075" y="595564"/>
                    <a:pt x="276306" y="589794"/>
                    <a:pt x="269254" y="589794"/>
                  </a:cubicBezTo>
                  <a:lnTo>
                    <a:pt x="52056" y="589794"/>
                  </a:lnTo>
                  <a:cubicBezTo>
                    <a:pt x="37439" y="589794"/>
                    <a:pt x="25643" y="577998"/>
                    <a:pt x="25643" y="563382"/>
                  </a:cubicBezTo>
                  <a:lnTo>
                    <a:pt x="25643" y="52056"/>
                  </a:lnTo>
                  <a:cubicBezTo>
                    <a:pt x="25643" y="37439"/>
                    <a:pt x="37439" y="25643"/>
                    <a:pt x="52056" y="25643"/>
                  </a:cubicBezTo>
                  <a:lnTo>
                    <a:pt x="306949" y="25643"/>
                  </a:lnTo>
                  <a:cubicBezTo>
                    <a:pt x="321438" y="25515"/>
                    <a:pt x="333362" y="37439"/>
                    <a:pt x="333362" y="5205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6114EA-1800-4AC6-857F-2808D4A26DCF}"/>
                </a:ext>
              </a:extLst>
            </p:cNvPr>
            <p:cNvSpPr/>
            <p:nvPr/>
          </p:nvSpPr>
          <p:spPr>
            <a:xfrm>
              <a:off x="6830425" y="2206591"/>
              <a:ext cx="217967" cy="128216"/>
            </a:xfrm>
            <a:custGeom>
              <a:avLst/>
              <a:gdLst>
                <a:gd name="connsiteX0" fmla="*/ 211424 w 217967"/>
                <a:gd name="connsiteY0" fmla="*/ 29785 h 128216"/>
                <a:gd name="connsiteX1" fmla="*/ 195782 w 217967"/>
                <a:gd name="connsiteY1" fmla="*/ 14014 h 128216"/>
                <a:gd name="connsiteX2" fmla="*/ 150778 w 217967"/>
                <a:gd name="connsiteY2" fmla="*/ 552 h 128216"/>
                <a:gd name="connsiteX3" fmla="*/ 134751 w 217967"/>
                <a:gd name="connsiteY3" fmla="*/ 9142 h 128216"/>
                <a:gd name="connsiteX4" fmla="*/ 143342 w 217967"/>
                <a:gd name="connsiteY4" fmla="*/ 25169 h 128216"/>
                <a:gd name="connsiteX5" fmla="*/ 186807 w 217967"/>
                <a:gd name="connsiteY5" fmla="*/ 38247 h 128216"/>
                <a:gd name="connsiteX6" fmla="*/ 204373 w 217967"/>
                <a:gd name="connsiteY6" fmla="*/ 115433 h 128216"/>
                <a:gd name="connsiteX7" fmla="*/ 126930 w 217967"/>
                <a:gd name="connsiteY7" fmla="*/ 115433 h 128216"/>
                <a:gd name="connsiteX8" fmla="*/ 26280 w 217967"/>
                <a:gd name="connsiteY8" fmla="*/ 116331 h 128216"/>
                <a:gd name="connsiteX9" fmla="*/ 43974 w 217967"/>
                <a:gd name="connsiteY9" fmla="*/ 38247 h 128216"/>
                <a:gd name="connsiteX10" fmla="*/ 87568 w 217967"/>
                <a:gd name="connsiteY10" fmla="*/ 25169 h 128216"/>
                <a:gd name="connsiteX11" fmla="*/ 96158 w 217967"/>
                <a:gd name="connsiteY11" fmla="*/ 9142 h 128216"/>
                <a:gd name="connsiteX12" fmla="*/ 80131 w 217967"/>
                <a:gd name="connsiteY12" fmla="*/ 552 h 128216"/>
                <a:gd name="connsiteX13" fmla="*/ 34743 w 217967"/>
                <a:gd name="connsiteY13" fmla="*/ 14143 h 128216"/>
                <a:gd name="connsiteX14" fmla="*/ 19485 w 217967"/>
                <a:gd name="connsiteY14" fmla="*/ 30298 h 128216"/>
                <a:gd name="connsiteX15" fmla="*/ 765 w 217967"/>
                <a:gd name="connsiteY15" fmla="*/ 112613 h 128216"/>
                <a:gd name="connsiteX16" fmla="*/ 4484 w 217967"/>
                <a:gd name="connsiteY16" fmla="*/ 131460 h 128216"/>
                <a:gd name="connsiteX17" fmla="*/ 24229 w 217967"/>
                <a:gd name="connsiteY17" fmla="*/ 140948 h 128216"/>
                <a:gd name="connsiteX18" fmla="*/ 206424 w 217967"/>
                <a:gd name="connsiteY18" fmla="*/ 140948 h 128216"/>
                <a:gd name="connsiteX19" fmla="*/ 226170 w 217967"/>
                <a:gd name="connsiteY19" fmla="*/ 131460 h 128216"/>
                <a:gd name="connsiteX20" fmla="*/ 230016 w 217967"/>
                <a:gd name="connsiteY20" fmla="*/ 113126 h 128216"/>
                <a:gd name="connsiteX21" fmla="*/ 211424 w 217967"/>
                <a:gd name="connsiteY21" fmla="*/ 29785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967" h="128216">
                  <a:moveTo>
                    <a:pt x="211424" y="29785"/>
                  </a:moveTo>
                  <a:cubicBezTo>
                    <a:pt x="209373" y="22605"/>
                    <a:pt x="203732" y="16707"/>
                    <a:pt x="195782" y="14014"/>
                  </a:cubicBezTo>
                  <a:lnTo>
                    <a:pt x="150778" y="552"/>
                  </a:lnTo>
                  <a:cubicBezTo>
                    <a:pt x="143983" y="-1500"/>
                    <a:pt x="136803" y="2347"/>
                    <a:pt x="134751" y="9142"/>
                  </a:cubicBezTo>
                  <a:cubicBezTo>
                    <a:pt x="132700" y="15938"/>
                    <a:pt x="136546" y="23118"/>
                    <a:pt x="143342" y="25169"/>
                  </a:cubicBezTo>
                  <a:lnTo>
                    <a:pt x="186807" y="38247"/>
                  </a:lnTo>
                  <a:lnTo>
                    <a:pt x="204373" y="115433"/>
                  </a:lnTo>
                  <a:lnTo>
                    <a:pt x="126930" y="115433"/>
                  </a:lnTo>
                  <a:lnTo>
                    <a:pt x="26280" y="116331"/>
                  </a:lnTo>
                  <a:lnTo>
                    <a:pt x="43974" y="38247"/>
                  </a:lnTo>
                  <a:lnTo>
                    <a:pt x="87568" y="25169"/>
                  </a:lnTo>
                  <a:cubicBezTo>
                    <a:pt x="94363" y="23118"/>
                    <a:pt x="98210" y="15938"/>
                    <a:pt x="96158" y="9142"/>
                  </a:cubicBezTo>
                  <a:cubicBezTo>
                    <a:pt x="94107" y="2347"/>
                    <a:pt x="86927" y="-1500"/>
                    <a:pt x="80131" y="552"/>
                  </a:cubicBezTo>
                  <a:lnTo>
                    <a:pt x="34743" y="14143"/>
                  </a:lnTo>
                  <a:cubicBezTo>
                    <a:pt x="27306" y="16707"/>
                    <a:pt x="21665" y="22477"/>
                    <a:pt x="19485" y="30298"/>
                  </a:cubicBezTo>
                  <a:lnTo>
                    <a:pt x="765" y="112613"/>
                  </a:lnTo>
                  <a:cubicBezTo>
                    <a:pt x="-1029" y="119152"/>
                    <a:pt x="381" y="125947"/>
                    <a:pt x="4484" y="131460"/>
                  </a:cubicBezTo>
                  <a:cubicBezTo>
                    <a:pt x="8971" y="137358"/>
                    <a:pt x="16408" y="140948"/>
                    <a:pt x="24229" y="140948"/>
                  </a:cubicBezTo>
                  <a:lnTo>
                    <a:pt x="206424" y="140948"/>
                  </a:lnTo>
                  <a:cubicBezTo>
                    <a:pt x="214245" y="140948"/>
                    <a:pt x="221682" y="137358"/>
                    <a:pt x="226170" y="131460"/>
                  </a:cubicBezTo>
                  <a:cubicBezTo>
                    <a:pt x="230401" y="126075"/>
                    <a:pt x="231683" y="119152"/>
                    <a:pt x="230016" y="113126"/>
                  </a:cubicBezTo>
                  <a:lnTo>
                    <a:pt x="211424" y="2978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0B2D3E-5E3C-485B-87BB-E8C22CE1DB93}"/>
                </a:ext>
              </a:extLst>
            </p:cNvPr>
            <p:cNvSpPr/>
            <p:nvPr/>
          </p:nvSpPr>
          <p:spPr>
            <a:xfrm>
              <a:off x="6894786" y="2065592"/>
              <a:ext cx="102573" cy="141038"/>
            </a:xfrm>
            <a:custGeom>
              <a:avLst/>
              <a:gdLst>
                <a:gd name="connsiteX0" fmla="*/ 47312 w 102572"/>
                <a:gd name="connsiteY0" fmla="*/ 140397 h 141037"/>
                <a:gd name="connsiteX1" fmla="*/ 51286 w 102572"/>
                <a:gd name="connsiteY1" fmla="*/ 141038 h 141037"/>
                <a:gd name="connsiteX2" fmla="*/ 55261 w 102572"/>
                <a:gd name="connsiteY2" fmla="*/ 140397 h 141037"/>
                <a:gd name="connsiteX3" fmla="*/ 102573 w 102572"/>
                <a:gd name="connsiteY3" fmla="*/ 64108 h 141037"/>
                <a:gd name="connsiteX4" fmla="*/ 51286 w 102572"/>
                <a:gd name="connsiteY4" fmla="*/ 0 h 141037"/>
                <a:gd name="connsiteX5" fmla="*/ 0 w 102572"/>
                <a:gd name="connsiteY5" fmla="*/ 64108 h 141037"/>
                <a:gd name="connsiteX6" fmla="*/ 47312 w 102572"/>
                <a:gd name="connsiteY6" fmla="*/ 140397 h 141037"/>
                <a:gd name="connsiteX7" fmla="*/ 51286 w 102572"/>
                <a:gd name="connsiteY7" fmla="*/ 25515 h 141037"/>
                <a:gd name="connsiteX8" fmla="*/ 76930 w 102572"/>
                <a:gd name="connsiteY8" fmla="*/ 63980 h 141037"/>
                <a:gd name="connsiteX9" fmla="*/ 51286 w 102572"/>
                <a:gd name="connsiteY9" fmla="*/ 114112 h 141037"/>
                <a:gd name="connsiteX10" fmla="*/ 25643 w 102572"/>
                <a:gd name="connsiteY10" fmla="*/ 63980 h 141037"/>
                <a:gd name="connsiteX11" fmla="*/ 51286 w 102572"/>
                <a:gd name="connsiteY11" fmla="*/ 25515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572" h="141037">
                  <a:moveTo>
                    <a:pt x="47312" y="140397"/>
                  </a:moveTo>
                  <a:cubicBezTo>
                    <a:pt x="48594" y="140781"/>
                    <a:pt x="49876" y="141038"/>
                    <a:pt x="51286" y="141038"/>
                  </a:cubicBezTo>
                  <a:cubicBezTo>
                    <a:pt x="52569" y="141038"/>
                    <a:pt x="53979" y="140781"/>
                    <a:pt x="55261" y="140397"/>
                  </a:cubicBezTo>
                  <a:cubicBezTo>
                    <a:pt x="57185" y="139756"/>
                    <a:pt x="102573" y="124370"/>
                    <a:pt x="102573" y="64108"/>
                  </a:cubicBezTo>
                  <a:cubicBezTo>
                    <a:pt x="102573" y="4616"/>
                    <a:pt x="63339" y="0"/>
                    <a:pt x="51286" y="0"/>
                  </a:cubicBezTo>
                  <a:cubicBezTo>
                    <a:pt x="39234" y="0"/>
                    <a:pt x="0" y="4616"/>
                    <a:pt x="0" y="64108"/>
                  </a:cubicBezTo>
                  <a:cubicBezTo>
                    <a:pt x="0" y="124370"/>
                    <a:pt x="45389" y="139756"/>
                    <a:pt x="47312" y="140397"/>
                  </a:cubicBezTo>
                  <a:close/>
                  <a:moveTo>
                    <a:pt x="51286" y="25515"/>
                  </a:moveTo>
                  <a:cubicBezTo>
                    <a:pt x="58339" y="25515"/>
                    <a:pt x="76930" y="25515"/>
                    <a:pt x="76930" y="63980"/>
                  </a:cubicBezTo>
                  <a:cubicBezTo>
                    <a:pt x="76930" y="96290"/>
                    <a:pt x="59364" y="109625"/>
                    <a:pt x="51286" y="114112"/>
                  </a:cubicBezTo>
                  <a:cubicBezTo>
                    <a:pt x="43081" y="109625"/>
                    <a:pt x="25643" y="96290"/>
                    <a:pt x="25643" y="63980"/>
                  </a:cubicBezTo>
                  <a:cubicBezTo>
                    <a:pt x="25643" y="25515"/>
                    <a:pt x="44235" y="25515"/>
                    <a:pt x="51286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81FA5-AB0B-4045-BE88-8B432EC59E47}"/>
                </a:ext>
              </a:extLst>
            </p:cNvPr>
            <p:cNvSpPr/>
            <p:nvPr/>
          </p:nvSpPr>
          <p:spPr>
            <a:xfrm>
              <a:off x="6856321" y="2386004"/>
              <a:ext cx="179503" cy="25643"/>
            </a:xfrm>
            <a:custGeom>
              <a:avLst/>
              <a:gdLst>
                <a:gd name="connsiteX0" fmla="*/ 166681 w 179502"/>
                <a:gd name="connsiteY0" fmla="*/ 0 h 25643"/>
                <a:gd name="connsiteX1" fmla="*/ 12822 w 179502"/>
                <a:gd name="connsiteY1" fmla="*/ 0 h 25643"/>
                <a:gd name="connsiteX2" fmla="*/ 0 w 179502"/>
                <a:gd name="connsiteY2" fmla="*/ 12822 h 25643"/>
                <a:gd name="connsiteX3" fmla="*/ 12822 w 179502"/>
                <a:gd name="connsiteY3" fmla="*/ 25643 h 25643"/>
                <a:gd name="connsiteX4" fmla="*/ 166681 w 179502"/>
                <a:gd name="connsiteY4" fmla="*/ 25643 h 25643"/>
                <a:gd name="connsiteX5" fmla="*/ 179503 w 179502"/>
                <a:gd name="connsiteY5" fmla="*/ 12822 h 25643"/>
                <a:gd name="connsiteX6" fmla="*/ 166681 w 179502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66681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19873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4DFA76-F661-4BD4-A122-91BF72A57BEB}"/>
                </a:ext>
              </a:extLst>
            </p:cNvPr>
            <p:cNvSpPr/>
            <p:nvPr/>
          </p:nvSpPr>
          <p:spPr>
            <a:xfrm>
              <a:off x="6856321" y="2437290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2FDA14-45F3-446D-8F62-1593EE4352E3}"/>
                </a:ext>
              </a:extLst>
            </p:cNvPr>
            <p:cNvSpPr/>
            <p:nvPr/>
          </p:nvSpPr>
          <p:spPr>
            <a:xfrm>
              <a:off x="6907607" y="2488577"/>
              <a:ext cx="76930" cy="25643"/>
            </a:xfrm>
            <a:custGeom>
              <a:avLst/>
              <a:gdLst>
                <a:gd name="connsiteX0" fmla="*/ 12822 w 76929"/>
                <a:gd name="connsiteY0" fmla="*/ 0 h 25643"/>
                <a:gd name="connsiteX1" fmla="*/ 0 w 76929"/>
                <a:gd name="connsiteY1" fmla="*/ 12822 h 25643"/>
                <a:gd name="connsiteX2" fmla="*/ 12822 w 76929"/>
                <a:gd name="connsiteY2" fmla="*/ 25643 h 25643"/>
                <a:gd name="connsiteX3" fmla="*/ 64108 w 76929"/>
                <a:gd name="connsiteY3" fmla="*/ 25643 h 25643"/>
                <a:gd name="connsiteX4" fmla="*/ 76930 w 76929"/>
                <a:gd name="connsiteY4" fmla="*/ 12822 h 25643"/>
                <a:gd name="connsiteX5" fmla="*/ 64108 w 76929"/>
                <a:gd name="connsiteY5" fmla="*/ 0 h 25643"/>
                <a:gd name="connsiteX6" fmla="*/ 12822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3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4CB707-BDFA-4A2B-9703-10D8BC13E7D3}"/>
                </a:ext>
              </a:extLst>
            </p:cNvPr>
            <p:cNvSpPr/>
            <p:nvPr/>
          </p:nvSpPr>
          <p:spPr>
            <a:xfrm>
              <a:off x="7176861" y="239882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465 w 102572"/>
                <a:gd name="connsiteY2" fmla="*/ 100778 h 141037"/>
                <a:gd name="connsiteX3" fmla="*/ 38465 w 102572"/>
                <a:gd name="connsiteY3" fmla="*/ 128216 h 141037"/>
                <a:gd name="connsiteX4" fmla="*/ 51286 w 102572"/>
                <a:gd name="connsiteY4" fmla="*/ 141038 h 141037"/>
                <a:gd name="connsiteX5" fmla="*/ 64108 w 102572"/>
                <a:gd name="connsiteY5" fmla="*/ 128216 h 141037"/>
                <a:gd name="connsiteX6" fmla="*/ 64108 w 102572"/>
                <a:gd name="connsiteY6" fmla="*/ 100778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8" y="141038"/>
                    <a:pt x="64108" y="135268"/>
                    <a:pt x="64108" y="128216"/>
                  </a:cubicBezTo>
                  <a:lnTo>
                    <a:pt x="64108" y="100778"/>
                  </a:lnTo>
                  <a:cubicBezTo>
                    <a:pt x="86162" y="95008"/>
                    <a:pt x="102573" y="75135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518"/>
                    <a:pt x="65391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C94F38-869D-410E-9A08-35C32D407438}"/>
                </a:ext>
              </a:extLst>
            </p:cNvPr>
            <p:cNvSpPr/>
            <p:nvPr/>
          </p:nvSpPr>
          <p:spPr>
            <a:xfrm>
              <a:off x="7074160" y="2219323"/>
              <a:ext cx="294897" cy="371827"/>
            </a:xfrm>
            <a:custGeom>
              <a:avLst/>
              <a:gdLst>
                <a:gd name="connsiteX0" fmla="*/ 271561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2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5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808 h 371826"/>
                <a:gd name="connsiteX14" fmla="*/ 271561 w 294897"/>
                <a:gd name="connsiteY14" fmla="*/ 115394 h 371826"/>
                <a:gd name="connsiteX15" fmla="*/ 89879 w 294897"/>
                <a:gd name="connsiteY15" fmla="*/ 76417 h 371826"/>
                <a:gd name="connsiteX16" fmla="*/ 140653 w 294897"/>
                <a:gd name="connsiteY16" fmla="*/ 25643 h 371826"/>
                <a:gd name="connsiteX17" fmla="*/ 167450 w 294897"/>
                <a:gd name="connsiteY17" fmla="*/ 25643 h 371826"/>
                <a:gd name="connsiteX18" fmla="*/ 218224 w 294897"/>
                <a:gd name="connsiteY18" fmla="*/ 76417 h 371826"/>
                <a:gd name="connsiteX19" fmla="*/ 218224 w 294897"/>
                <a:gd name="connsiteY19" fmla="*/ 115394 h 371826"/>
                <a:gd name="connsiteX20" fmla="*/ 90008 w 294897"/>
                <a:gd name="connsiteY20" fmla="*/ 115394 h 371826"/>
                <a:gd name="connsiteX21" fmla="*/ 90008 w 294897"/>
                <a:gd name="connsiteY21" fmla="*/ 76417 h 371826"/>
                <a:gd name="connsiteX22" fmla="*/ 282203 w 294897"/>
                <a:gd name="connsiteY22" fmla="*/ 348363 h 371826"/>
                <a:gd name="connsiteX23" fmla="*/ 271561 w 294897"/>
                <a:gd name="connsiteY23" fmla="*/ 359005 h 371826"/>
                <a:gd name="connsiteX24" fmla="*/ 36542 w 294897"/>
                <a:gd name="connsiteY24" fmla="*/ 359005 h 371826"/>
                <a:gd name="connsiteX25" fmla="*/ 25900 w 294897"/>
                <a:gd name="connsiteY25" fmla="*/ 348363 h 371826"/>
                <a:gd name="connsiteX26" fmla="*/ 25900 w 294897"/>
                <a:gd name="connsiteY26" fmla="*/ 151808 h 371826"/>
                <a:gd name="connsiteX27" fmla="*/ 36542 w 294897"/>
                <a:gd name="connsiteY27" fmla="*/ 141166 h 371826"/>
                <a:gd name="connsiteX28" fmla="*/ 271561 w 294897"/>
                <a:gd name="connsiteY28" fmla="*/ 141166 h 371826"/>
                <a:gd name="connsiteX29" fmla="*/ 282203 w 294897"/>
                <a:gd name="connsiteY29" fmla="*/ 151808 h 371826"/>
                <a:gd name="connsiteX30" fmla="*/ 282203 w 294897"/>
                <a:gd name="connsiteY30" fmla="*/ 348363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1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2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3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3" y="384520"/>
                    <a:pt x="36285" y="384520"/>
                  </a:cubicBezTo>
                  <a:lnTo>
                    <a:pt x="271305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808"/>
                  </a:lnTo>
                  <a:cubicBezTo>
                    <a:pt x="307847" y="131806"/>
                    <a:pt x="291564" y="115394"/>
                    <a:pt x="271561" y="115394"/>
                  </a:cubicBezTo>
                  <a:close/>
                  <a:moveTo>
                    <a:pt x="89879" y="76417"/>
                  </a:moveTo>
                  <a:cubicBezTo>
                    <a:pt x="89879" y="48466"/>
                    <a:pt x="112574" y="25643"/>
                    <a:pt x="140653" y="25643"/>
                  </a:cubicBezTo>
                  <a:lnTo>
                    <a:pt x="167450" y="25643"/>
                  </a:lnTo>
                  <a:cubicBezTo>
                    <a:pt x="195402" y="25643"/>
                    <a:pt x="218224" y="48337"/>
                    <a:pt x="218224" y="76417"/>
                  </a:cubicBezTo>
                  <a:lnTo>
                    <a:pt x="218224" y="115394"/>
                  </a:lnTo>
                  <a:lnTo>
                    <a:pt x="90008" y="115394"/>
                  </a:lnTo>
                  <a:lnTo>
                    <a:pt x="90008" y="76417"/>
                  </a:lnTo>
                  <a:close/>
                  <a:moveTo>
                    <a:pt x="282203" y="348363"/>
                  </a:moveTo>
                  <a:cubicBezTo>
                    <a:pt x="282203" y="354261"/>
                    <a:pt x="277459" y="359005"/>
                    <a:pt x="271561" y="359005"/>
                  </a:cubicBezTo>
                  <a:lnTo>
                    <a:pt x="36542" y="359005"/>
                  </a:lnTo>
                  <a:cubicBezTo>
                    <a:pt x="30643" y="359005"/>
                    <a:pt x="25900" y="354261"/>
                    <a:pt x="25900" y="348363"/>
                  </a:cubicBezTo>
                  <a:lnTo>
                    <a:pt x="25900" y="151808"/>
                  </a:lnTo>
                  <a:cubicBezTo>
                    <a:pt x="25900" y="145910"/>
                    <a:pt x="30643" y="141166"/>
                    <a:pt x="36542" y="141166"/>
                  </a:cubicBezTo>
                  <a:lnTo>
                    <a:pt x="271561" y="141166"/>
                  </a:lnTo>
                  <a:cubicBezTo>
                    <a:pt x="277459" y="141166"/>
                    <a:pt x="282203" y="145910"/>
                    <a:pt x="282203" y="151808"/>
                  </a:cubicBezTo>
                  <a:lnTo>
                    <a:pt x="282203" y="3483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AB9B5A6-7170-4B8E-8105-350122B6FF7B}"/>
              </a:ext>
            </a:extLst>
          </p:cNvPr>
          <p:cNvGrpSpPr/>
          <p:nvPr/>
        </p:nvGrpSpPr>
        <p:grpSpPr>
          <a:xfrm>
            <a:off x="6766570" y="3894210"/>
            <a:ext cx="615437" cy="615356"/>
            <a:chOff x="6766570" y="3894210"/>
            <a:chExt cx="615437" cy="61535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D28AF7-B4C6-468A-85AC-77C9FE556807}"/>
                </a:ext>
              </a:extLst>
            </p:cNvPr>
            <p:cNvSpPr/>
            <p:nvPr/>
          </p:nvSpPr>
          <p:spPr>
            <a:xfrm>
              <a:off x="6766570" y="3894210"/>
              <a:ext cx="615437" cy="500043"/>
            </a:xfrm>
            <a:custGeom>
              <a:avLst/>
              <a:gdLst>
                <a:gd name="connsiteX0" fmla="*/ 579665 w 615437"/>
                <a:gd name="connsiteY0" fmla="*/ 500043 h 500042"/>
                <a:gd name="connsiteX1" fmla="*/ 35772 w 615437"/>
                <a:gd name="connsiteY1" fmla="*/ 500043 h 500042"/>
                <a:gd name="connsiteX2" fmla="*/ 0 w 615437"/>
                <a:gd name="connsiteY2" fmla="*/ 464271 h 500042"/>
                <a:gd name="connsiteX3" fmla="*/ 0 w 615437"/>
                <a:gd name="connsiteY3" fmla="*/ 35772 h 500042"/>
                <a:gd name="connsiteX4" fmla="*/ 35772 w 615437"/>
                <a:gd name="connsiteY4" fmla="*/ 0 h 500042"/>
                <a:gd name="connsiteX5" fmla="*/ 579665 w 615437"/>
                <a:gd name="connsiteY5" fmla="*/ 0 h 500042"/>
                <a:gd name="connsiteX6" fmla="*/ 615437 w 615437"/>
                <a:gd name="connsiteY6" fmla="*/ 35772 h 500042"/>
                <a:gd name="connsiteX7" fmla="*/ 615437 w 615437"/>
                <a:gd name="connsiteY7" fmla="*/ 464271 h 500042"/>
                <a:gd name="connsiteX8" fmla="*/ 579665 w 615437"/>
                <a:gd name="connsiteY8" fmla="*/ 500043 h 500042"/>
                <a:gd name="connsiteX9" fmla="*/ 35772 w 615437"/>
                <a:gd name="connsiteY9" fmla="*/ 25643 h 500042"/>
                <a:gd name="connsiteX10" fmla="*/ 25643 w 615437"/>
                <a:gd name="connsiteY10" fmla="*/ 35772 h 500042"/>
                <a:gd name="connsiteX11" fmla="*/ 25643 w 615437"/>
                <a:gd name="connsiteY11" fmla="*/ 464271 h 500042"/>
                <a:gd name="connsiteX12" fmla="*/ 35772 w 615437"/>
                <a:gd name="connsiteY12" fmla="*/ 474400 h 500042"/>
                <a:gd name="connsiteX13" fmla="*/ 579665 w 615437"/>
                <a:gd name="connsiteY13" fmla="*/ 474400 h 500042"/>
                <a:gd name="connsiteX14" fmla="*/ 589794 w 615437"/>
                <a:gd name="connsiteY14" fmla="*/ 464271 h 500042"/>
                <a:gd name="connsiteX15" fmla="*/ 589794 w 615437"/>
                <a:gd name="connsiteY15" fmla="*/ 35772 h 500042"/>
                <a:gd name="connsiteX16" fmla="*/ 579665 w 615437"/>
                <a:gd name="connsiteY16" fmla="*/ 25643 h 500042"/>
                <a:gd name="connsiteX17" fmla="*/ 35772 w 615437"/>
                <a:gd name="connsiteY17" fmla="*/ 25643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500042">
                  <a:moveTo>
                    <a:pt x="579665" y="500043"/>
                  </a:moveTo>
                  <a:lnTo>
                    <a:pt x="35772" y="500043"/>
                  </a:lnTo>
                  <a:cubicBezTo>
                    <a:pt x="16027" y="500043"/>
                    <a:pt x="0" y="484016"/>
                    <a:pt x="0" y="464271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1"/>
                  </a:lnTo>
                  <a:cubicBezTo>
                    <a:pt x="615437" y="483888"/>
                    <a:pt x="599410" y="500043"/>
                    <a:pt x="579665" y="500043"/>
                  </a:cubicBezTo>
                  <a:close/>
                  <a:moveTo>
                    <a:pt x="35772" y="25643"/>
                  </a:moveTo>
                  <a:cubicBezTo>
                    <a:pt x="30131" y="25643"/>
                    <a:pt x="25643" y="30259"/>
                    <a:pt x="25643" y="35772"/>
                  </a:cubicBezTo>
                  <a:lnTo>
                    <a:pt x="25643" y="464271"/>
                  </a:lnTo>
                  <a:cubicBezTo>
                    <a:pt x="25643" y="469912"/>
                    <a:pt x="30259" y="474400"/>
                    <a:pt x="35772" y="474400"/>
                  </a:cubicBezTo>
                  <a:lnTo>
                    <a:pt x="579665" y="474400"/>
                  </a:lnTo>
                  <a:cubicBezTo>
                    <a:pt x="585307" y="474400"/>
                    <a:pt x="589794" y="469784"/>
                    <a:pt x="589794" y="464271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F53312-FFE1-4F35-84B8-5C431999A786}"/>
                </a:ext>
              </a:extLst>
            </p:cNvPr>
            <p:cNvSpPr/>
            <p:nvPr/>
          </p:nvSpPr>
          <p:spPr>
            <a:xfrm>
              <a:off x="6894658" y="4368528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10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10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6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10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598" y="3671"/>
                    <a:pt x="92059" y="-1073"/>
                    <a:pt x="85007" y="210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6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3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DAEE559-6ACC-4B19-97EA-05C21710913E}"/>
                </a:ext>
              </a:extLst>
            </p:cNvPr>
            <p:cNvSpPr/>
            <p:nvPr/>
          </p:nvSpPr>
          <p:spPr>
            <a:xfrm>
              <a:off x="7023002" y="4124870"/>
              <a:ext cx="102573" cy="141038"/>
            </a:xfrm>
            <a:custGeom>
              <a:avLst/>
              <a:gdLst>
                <a:gd name="connsiteX0" fmla="*/ 38849 w 102572"/>
                <a:gd name="connsiteY0" fmla="*/ 100906 h 141037"/>
                <a:gd name="connsiteX1" fmla="*/ 38465 w 102572"/>
                <a:gd name="connsiteY1" fmla="*/ 102573 h 141037"/>
                <a:gd name="connsiteX2" fmla="*/ 38465 w 102572"/>
                <a:gd name="connsiteY2" fmla="*/ 128216 h 141037"/>
                <a:gd name="connsiteX3" fmla="*/ 51286 w 102572"/>
                <a:gd name="connsiteY3" fmla="*/ 141038 h 141037"/>
                <a:gd name="connsiteX4" fmla="*/ 64108 w 102572"/>
                <a:gd name="connsiteY4" fmla="*/ 128216 h 141037"/>
                <a:gd name="connsiteX5" fmla="*/ 64108 w 102572"/>
                <a:gd name="connsiteY5" fmla="*/ 102573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0 w 102572"/>
                <a:gd name="connsiteY9" fmla="*/ 51286 h 141037"/>
                <a:gd name="connsiteX10" fmla="*/ 38849 w 102572"/>
                <a:gd name="connsiteY10" fmla="*/ 100906 h 141037"/>
                <a:gd name="connsiteX11" fmla="*/ 51286 w 102572"/>
                <a:gd name="connsiteY11" fmla="*/ 25771 h 141037"/>
                <a:gd name="connsiteX12" fmla="*/ 76930 w 102572"/>
                <a:gd name="connsiteY12" fmla="*/ 51415 h 141037"/>
                <a:gd name="connsiteX13" fmla="*/ 51286 w 102572"/>
                <a:gd name="connsiteY13" fmla="*/ 77058 h 141037"/>
                <a:gd name="connsiteX14" fmla="*/ 25643 w 102572"/>
                <a:gd name="connsiteY14" fmla="*/ 51415 h 141037"/>
                <a:gd name="connsiteX15" fmla="*/ 51286 w 102572"/>
                <a:gd name="connsiteY15" fmla="*/ 2577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38849" y="100906"/>
                  </a:move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lose/>
                  <a:moveTo>
                    <a:pt x="51286" y="25771"/>
                  </a:moveTo>
                  <a:cubicBezTo>
                    <a:pt x="65390" y="25771"/>
                    <a:pt x="76930" y="37311"/>
                    <a:pt x="76930" y="51415"/>
                  </a:cubicBezTo>
                  <a:cubicBezTo>
                    <a:pt x="76930" y="65518"/>
                    <a:pt x="65390" y="77058"/>
                    <a:pt x="51286" y="77058"/>
                  </a:cubicBezTo>
                  <a:cubicBezTo>
                    <a:pt x="37183" y="77058"/>
                    <a:pt x="25643" y="65518"/>
                    <a:pt x="25643" y="51415"/>
                  </a:cubicBezTo>
                  <a:cubicBezTo>
                    <a:pt x="25643" y="37183"/>
                    <a:pt x="37183" y="25771"/>
                    <a:pt x="51286" y="2577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3403A4-C0FA-4151-8252-0BD92C7EC1B8}"/>
                </a:ext>
              </a:extLst>
            </p:cNvPr>
            <p:cNvSpPr/>
            <p:nvPr/>
          </p:nvSpPr>
          <p:spPr>
            <a:xfrm>
              <a:off x="6933250" y="3971011"/>
              <a:ext cx="282075" cy="346183"/>
            </a:xfrm>
            <a:custGeom>
              <a:avLst/>
              <a:gdLst>
                <a:gd name="connsiteX0" fmla="*/ 33849 w 282075"/>
                <a:gd name="connsiteY0" fmla="*/ 346312 h 346183"/>
                <a:gd name="connsiteX1" fmla="*/ 248355 w 282075"/>
                <a:gd name="connsiteY1" fmla="*/ 346312 h 346183"/>
                <a:gd name="connsiteX2" fmla="*/ 282204 w 282075"/>
                <a:gd name="connsiteY2" fmla="*/ 312463 h 346183"/>
                <a:gd name="connsiteX3" fmla="*/ 282204 w 282075"/>
                <a:gd name="connsiteY3" fmla="*/ 136422 h 346183"/>
                <a:gd name="connsiteX4" fmla="*/ 248355 w 282075"/>
                <a:gd name="connsiteY4" fmla="*/ 102573 h 346183"/>
                <a:gd name="connsiteX5" fmla="*/ 230917 w 282075"/>
                <a:gd name="connsiteY5" fmla="*/ 102573 h 346183"/>
                <a:gd name="connsiteX6" fmla="*/ 230917 w 282075"/>
                <a:gd name="connsiteY6" fmla="*/ 76417 h 346183"/>
                <a:gd name="connsiteX7" fmla="*/ 154501 w 282075"/>
                <a:gd name="connsiteY7" fmla="*/ 0 h 346183"/>
                <a:gd name="connsiteX8" fmla="*/ 127704 w 282075"/>
                <a:gd name="connsiteY8" fmla="*/ 0 h 346183"/>
                <a:gd name="connsiteX9" fmla="*/ 51286 w 282075"/>
                <a:gd name="connsiteY9" fmla="*/ 76417 h 346183"/>
                <a:gd name="connsiteX10" fmla="*/ 51286 w 282075"/>
                <a:gd name="connsiteY10" fmla="*/ 102573 h 346183"/>
                <a:gd name="connsiteX11" fmla="*/ 33849 w 282075"/>
                <a:gd name="connsiteY11" fmla="*/ 102573 h 346183"/>
                <a:gd name="connsiteX12" fmla="*/ 0 w 282075"/>
                <a:gd name="connsiteY12" fmla="*/ 136422 h 346183"/>
                <a:gd name="connsiteX13" fmla="*/ 0 w 282075"/>
                <a:gd name="connsiteY13" fmla="*/ 312463 h 346183"/>
                <a:gd name="connsiteX14" fmla="*/ 33849 w 282075"/>
                <a:gd name="connsiteY14" fmla="*/ 346312 h 346183"/>
                <a:gd name="connsiteX15" fmla="*/ 76930 w 282075"/>
                <a:gd name="connsiteY15" fmla="*/ 76417 h 346183"/>
                <a:gd name="connsiteX16" fmla="*/ 127704 w 282075"/>
                <a:gd name="connsiteY16" fmla="*/ 25643 h 346183"/>
                <a:gd name="connsiteX17" fmla="*/ 154501 w 282075"/>
                <a:gd name="connsiteY17" fmla="*/ 25643 h 346183"/>
                <a:gd name="connsiteX18" fmla="*/ 205274 w 282075"/>
                <a:gd name="connsiteY18" fmla="*/ 76417 h 346183"/>
                <a:gd name="connsiteX19" fmla="*/ 205274 w 282075"/>
                <a:gd name="connsiteY19" fmla="*/ 102573 h 346183"/>
                <a:gd name="connsiteX20" fmla="*/ 77058 w 282075"/>
                <a:gd name="connsiteY20" fmla="*/ 102573 h 346183"/>
                <a:gd name="connsiteX21" fmla="*/ 77058 w 282075"/>
                <a:gd name="connsiteY21" fmla="*/ 76417 h 346183"/>
                <a:gd name="connsiteX22" fmla="*/ 25643 w 282075"/>
                <a:gd name="connsiteY22" fmla="*/ 136422 h 346183"/>
                <a:gd name="connsiteX23" fmla="*/ 33849 w 282075"/>
                <a:gd name="connsiteY23" fmla="*/ 128216 h 346183"/>
                <a:gd name="connsiteX24" fmla="*/ 64108 w 282075"/>
                <a:gd name="connsiteY24" fmla="*/ 128216 h 346183"/>
                <a:gd name="connsiteX25" fmla="*/ 217967 w 282075"/>
                <a:gd name="connsiteY25" fmla="*/ 128216 h 346183"/>
                <a:gd name="connsiteX26" fmla="*/ 248227 w 282075"/>
                <a:gd name="connsiteY26" fmla="*/ 128216 h 346183"/>
                <a:gd name="connsiteX27" fmla="*/ 256432 w 282075"/>
                <a:gd name="connsiteY27" fmla="*/ 136422 h 346183"/>
                <a:gd name="connsiteX28" fmla="*/ 256432 w 282075"/>
                <a:gd name="connsiteY28" fmla="*/ 312463 h 346183"/>
                <a:gd name="connsiteX29" fmla="*/ 248227 w 282075"/>
                <a:gd name="connsiteY29" fmla="*/ 320668 h 346183"/>
                <a:gd name="connsiteX30" fmla="*/ 33721 w 282075"/>
                <a:gd name="connsiteY30" fmla="*/ 320668 h 346183"/>
                <a:gd name="connsiteX31" fmla="*/ 25515 w 282075"/>
                <a:gd name="connsiteY31" fmla="*/ 312463 h 346183"/>
                <a:gd name="connsiteX32" fmla="*/ 25515 w 282075"/>
                <a:gd name="connsiteY32" fmla="*/ 136422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33849" y="346312"/>
                  </a:moveTo>
                  <a:lnTo>
                    <a:pt x="248355" y="346312"/>
                  </a:lnTo>
                  <a:cubicBezTo>
                    <a:pt x="266946" y="346312"/>
                    <a:pt x="282204" y="331182"/>
                    <a:pt x="282204" y="312463"/>
                  </a:cubicBezTo>
                  <a:lnTo>
                    <a:pt x="282204" y="136422"/>
                  </a:lnTo>
                  <a:cubicBezTo>
                    <a:pt x="282204" y="117831"/>
                    <a:pt x="267074" y="102573"/>
                    <a:pt x="248355" y="102573"/>
                  </a:cubicBez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4" y="0"/>
                    <a:pt x="154501" y="0"/>
                  </a:cubicBezTo>
                  <a:lnTo>
                    <a:pt x="127704" y="0"/>
                  </a:lnTo>
                  <a:cubicBezTo>
                    <a:pt x="85649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30" y="346312"/>
                    <a:pt x="33849" y="346312"/>
                  </a:cubicBezTo>
                  <a:close/>
                  <a:moveTo>
                    <a:pt x="76930" y="76417"/>
                  </a:moveTo>
                  <a:cubicBezTo>
                    <a:pt x="76930" y="48466"/>
                    <a:pt x="99624" y="25643"/>
                    <a:pt x="127704" y="25643"/>
                  </a:cubicBezTo>
                  <a:lnTo>
                    <a:pt x="154501" y="25643"/>
                  </a:lnTo>
                  <a:cubicBezTo>
                    <a:pt x="182452" y="25643"/>
                    <a:pt x="205274" y="48338"/>
                    <a:pt x="205274" y="76417"/>
                  </a:cubicBezTo>
                  <a:lnTo>
                    <a:pt x="205274" y="102573"/>
                  </a:lnTo>
                  <a:lnTo>
                    <a:pt x="77058" y="102573"/>
                  </a:lnTo>
                  <a:lnTo>
                    <a:pt x="77058" y="76417"/>
                  </a:lnTo>
                  <a:close/>
                  <a:moveTo>
                    <a:pt x="25643" y="136422"/>
                  </a:moveTo>
                  <a:cubicBezTo>
                    <a:pt x="25643" y="131934"/>
                    <a:pt x="29362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7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ubicBezTo>
                    <a:pt x="256432" y="316950"/>
                    <a:pt x="252714" y="320668"/>
                    <a:pt x="248227" y="320668"/>
                  </a:cubicBezTo>
                  <a:lnTo>
                    <a:pt x="33721" y="320668"/>
                  </a:lnTo>
                  <a:cubicBezTo>
                    <a:pt x="29233" y="320668"/>
                    <a:pt x="25515" y="316950"/>
                    <a:pt x="25515" y="312463"/>
                  </a:cubicBezTo>
                  <a:lnTo>
                    <a:pt x="25515" y="13642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8722F55-7D89-4205-8884-62C53C2A3B57}"/>
              </a:ext>
            </a:extLst>
          </p:cNvPr>
          <p:cNvGrpSpPr/>
          <p:nvPr/>
        </p:nvGrpSpPr>
        <p:grpSpPr>
          <a:xfrm>
            <a:off x="8561716" y="4843073"/>
            <a:ext cx="500043" cy="602616"/>
            <a:chOff x="8561716" y="4843073"/>
            <a:chExt cx="500043" cy="6026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2A7DBD-FDDB-4429-9DFB-2B49D77703C4}"/>
                </a:ext>
              </a:extLst>
            </p:cNvPr>
            <p:cNvSpPr/>
            <p:nvPr/>
          </p:nvSpPr>
          <p:spPr>
            <a:xfrm>
              <a:off x="8561716" y="4843073"/>
              <a:ext cx="500043" cy="602616"/>
            </a:xfrm>
            <a:custGeom>
              <a:avLst/>
              <a:gdLst>
                <a:gd name="connsiteX0" fmla="*/ 511590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4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90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90" y="101355"/>
                  </a:moveTo>
                  <a:cubicBezTo>
                    <a:pt x="511076" y="94687"/>
                    <a:pt x="505435" y="89559"/>
                    <a:pt x="498768" y="89559"/>
                  </a:cubicBezTo>
                  <a:cubicBezTo>
                    <a:pt x="345678" y="89559"/>
                    <a:pt x="266568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6" y="489080"/>
                    <a:pt x="251054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90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2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E4F429-0687-49FA-8078-9C9A7BF54E29}"/>
                </a:ext>
              </a:extLst>
            </p:cNvPr>
            <p:cNvSpPr/>
            <p:nvPr/>
          </p:nvSpPr>
          <p:spPr>
            <a:xfrm>
              <a:off x="8767126" y="5099441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50C976-7C8C-4C43-BD5C-FD51750857DB}"/>
                </a:ext>
              </a:extLst>
            </p:cNvPr>
            <p:cNvSpPr/>
            <p:nvPr/>
          </p:nvSpPr>
          <p:spPr>
            <a:xfrm>
              <a:off x="8689811" y="4958403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5214CB0-F38E-4E43-A6F4-F7CD8E0A3615}"/>
              </a:ext>
            </a:extLst>
          </p:cNvPr>
          <p:cNvGrpSpPr/>
          <p:nvPr/>
        </p:nvGrpSpPr>
        <p:grpSpPr>
          <a:xfrm>
            <a:off x="5022831" y="2898868"/>
            <a:ext cx="615437" cy="615437"/>
            <a:chOff x="5022831" y="2898868"/>
            <a:chExt cx="615437" cy="6154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DEE159-7B6E-4CDC-ABDD-B46A27C26151}"/>
                </a:ext>
              </a:extLst>
            </p:cNvPr>
            <p:cNvSpPr/>
            <p:nvPr/>
          </p:nvSpPr>
          <p:spPr>
            <a:xfrm>
              <a:off x="5022831" y="2898868"/>
              <a:ext cx="615437" cy="615437"/>
            </a:xfrm>
            <a:custGeom>
              <a:avLst/>
              <a:gdLst>
                <a:gd name="connsiteX0" fmla="*/ 576460 w 615437"/>
                <a:gd name="connsiteY0" fmla="*/ 0 h 615437"/>
                <a:gd name="connsiteX1" fmla="*/ 38978 w 615437"/>
                <a:gd name="connsiteY1" fmla="*/ 0 h 615437"/>
                <a:gd name="connsiteX2" fmla="*/ 0 w 615437"/>
                <a:gd name="connsiteY2" fmla="*/ 38978 h 615437"/>
                <a:gd name="connsiteX3" fmla="*/ 0 w 615437"/>
                <a:gd name="connsiteY3" fmla="*/ 576460 h 615437"/>
                <a:gd name="connsiteX4" fmla="*/ 38978 w 615437"/>
                <a:gd name="connsiteY4" fmla="*/ 615437 h 615437"/>
                <a:gd name="connsiteX5" fmla="*/ 576460 w 615437"/>
                <a:gd name="connsiteY5" fmla="*/ 615437 h 615437"/>
                <a:gd name="connsiteX6" fmla="*/ 615437 w 615437"/>
                <a:gd name="connsiteY6" fmla="*/ 576460 h 615437"/>
                <a:gd name="connsiteX7" fmla="*/ 615437 w 615437"/>
                <a:gd name="connsiteY7" fmla="*/ 39106 h 615437"/>
                <a:gd name="connsiteX8" fmla="*/ 576460 w 615437"/>
                <a:gd name="connsiteY8" fmla="*/ 0 h 615437"/>
                <a:gd name="connsiteX9" fmla="*/ 589794 w 615437"/>
                <a:gd name="connsiteY9" fmla="*/ 576460 h 615437"/>
                <a:gd name="connsiteX10" fmla="*/ 576460 w 615437"/>
                <a:gd name="connsiteY10" fmla="*/ 589794 h 615437"/>
                <a:gd name="connsiteX11" fmla="*/ 38978 w 615437"/>
                <a:gd name="connsiteY11" fmla="*/ 589794 h 615437"/>
                <a:gd name="connsiteX12" fmla="*/ 25643 w 615437"/>
                <a:gd name="connsiteY12" fmla="*/ 576460 h 615437"/>
                <a:gd name="connsiteX13" fmla="*/ 25643 w 615437"/>
                <a:gd name="connsiteY13" fmla="*/ 39106 h 615437"/>
                <a:gd name="connsiteX14" fmla="*/ 38978 w 615437"/>
                <a:gd name="connsiteY14" fmla="*/ 25771 h 615437"/>
                <a:gd name="connsiteX15" fmla="*/ 576460 w 615437"/>
                <a:gd name="connsiteY15" fmla="*/ 25771 h 615437"/>
                <a:gd name="connsiteX16" fmla="*/ 589794 w 615437"/>
                <a:gd name="connsiteY16" fmla="*/ 39106 h 615437"/>
                <a:gd name="connsiteX17" fmla="*/ 589794 w 615437"/>
                <a:gd name="connsiteY17" fmla="*/ 57646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615437">
                  <a:moveTo>
                    <a:pt x="576460" y="0"/>
                  </a:moveTo>
                  <a:lnTo>
                    <a:pt x="38978" y="0"/>
                  </a:lnTo>
                  <a:cubicBezTo>
                    <a:pt x="17438" y="0"/>
                    <a:pt x="0" y="17437"/>
                    <a:pt x="0" y="38978"/>
                  </a:cubicBezTo>
                  <a:lnTo>
                    <a:pt x="0" y="576460"/>
                  </a:lnTo>
                  <a:cubicBezTo>
                    <a:pt x="0" y="598000"/>
                    <a:pt x="17438" y="615437"/>
                    <a:pt x="38978" y="615437"/>
                  </a:cubicBezTo>
                  <a:lnTo>
                    <a:pt x="576460" y="615437"/>
                  </a:lnTo>
                  <a:cubicBezTo>
                    <a:pt x="598000" y="615437"/>
                    <a:pt x="615437" y="598000"/>
                    <a:pt x="615437" y="576460"/>
                  </a:cubicBezTo>
                  <a:lnTo>
                    <a:pt x="615437" y="39106"/>
                  </a:lnTo>
                  <a:cubicBezTo>
                    <a:pt x="615437" y="17566"/>
                    <a:pt x="598000" y="0"/>
                    <a:pt x="576460" y="0"/>
                  </a:cubicBezTo>
                  <a:close/>
                  <a:moveTo>
                    <a:pt x="589794" y="576460"/>
                  </a:moveTo>
                  <a:cubicBezTo>
                    <a:pt x="589794" y="583768"/>
                    <a:pt x="583768" y="589794"/>
                    <a:pt x="576460" y="589794"/>
                  </a:cubicBezTo>
                  <a:lnTo>
                    <a:pt x="38978" y="589794"/>
                  </a:lnTo>
                  <a:cubicBezTo>
                    <a:pt x="31669" y="589794"/>
                    <a:pt x="25643" y="583768"/>
                    <a:pt x="25643" y="576460"/>
                  </a:cubicBezTo>
                  <a:lnTo>
                    <a:pt x="25643" y="39106"/>
                  </a:lnTo>
                  <a:cubicBezTo>
                    <a:pt x="25643" y="31798"/>
                    <a:pt x="31669" y="25771"/>
                    <a:pt x="38978" y="25771"/>
                  </a:cubicBezTo>
                  <a:lnTo>
                    <a:pt x="576460" y="25771"/>
                  </a:lnTo>
                  <a:cubicBezTo>
                    <a:pt x="583768" y="25771"/>
                    <a:pt x="589794" y="31798"/>
                    <a:pt x="589794" y="39106"/>
                  </a:cubicBezTo>
                  <a:lnTo>
                    <a:pt x="589794" y="57646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54FED8-5D1F-484C-83F4-3055475995EE}"/>
                </a:ext>
              </a:extLst>
            </p:cNvPr>
            <p:cNvSpPr/>
            <p:nvPr/>
          </p:nvSpPr>
          <p:spPr>
            <a:xfrm>
              <a:off x="5074117" y="2975798"/>
              <a:ext cx="487221" cy="461578"/>
            </a:xfrm>
            <a:custGeom>
              <a:avLst/>
              <a:gdLst>
                <a:gd name="connsiteX0" fmla="*/ 457347 w 487221"/>
                <a:gd name="connsiteY0" fmla="*/ 0 h 461577"/>
                <a:gd name="connsiteX1" fmla="*/ 55518 w 487221"/>
                <a:gd name="connsiteY1" fmla="*/ 0 h 461577"/>
                <a:gd name="connsiteX2" fmla="*/ 25643 w 487221"/>
                <a:gd name="connsiteY2" fmla="*/ 29874 h 461577"/>
                <a:gd name="connsiteX3" fmla="*/ 25643 w 487221"/>
                <a:gd name="connsiteY3" fmla="*/ 76930 h 461577"/>
                <a:gd name="connsiteX4" fmla="*/ 12822 w 487221"/>
                <a:gd name="connsiteY4" fmla="*/ 76930 h 461577"/>
                <a:gd name="connsiteX5" fmla="*/ 0 w 487221"/>
                <a:gd name="connsiteY5" fmla="*/ 89751 h 461577"/>
                <a:gd name="connsiteX6" fmla="*/ 0 w 487221"/>
                <a:gd name="connsiteY6" fmla="*/ 179503 h 461577"/>
                <a:gd name="connsiteX7" fmla="*/ 12822 w 487221"/>
                <a:gd name="connsiteY7" fmla="*/ 192324 h 461577"/>
                <a:gd name="connsiteX8" fmla="*/ 25643 w 487221"/>
                <a:gd name="connsiteY8" fmla="*/ 192324 h 461577"/>
                <a:gd name="connsiteX9" fmla="*/ 25643 w 487221"/>
                <a:gd name="connsiteY9" fmla="*/ 269254 h 461577"/>
                <a:gd name="connsiteX10" fmla="*/ 12822 w 487221"/>
                <a:gd name="connsiteY10" fmla="*/ 269254 h 461577"/>
                <a:gd name="connsiteX11" fmla="*/ 0 w 487221"/>
                <a:gd name="connsiteY11" fmla="*/ 282075 h 461577"/>
                <a:gd name="connsiteX12" fmla="*/ 0 w 487221"/>
                <a:gd name="connsiteY12" fmla="*/ 371827 h 461577"/>
                <a:gd name="connsiteX13" fmla="*/ 12822 w 487221"/>
                <a:gd name="connsiteY13" fmla="*/ 384648 h 461577"/>
                <a:gd name="connsiteX14" fmla="*/ 25643 w 487221"/>
                <a:gd name="connsiteY14" fmla="*/ 384648 h 461577"/>
                <a:gd name="connsiteX15" fmla="*/ 25643 w 487221"/>
                <a:gd name="connsiteY15" fmla="*/ 431704 h 461577"/>
                <a:gd name="connsiteX16" fmla="*/ 55518 w 487221"/>
                <a:gd name="connsiteY16" fmla="*/ 461578 h 461577"/>
                <a:gd name="connsiteX17" fmla="*/ 457347 w 487221"/>
                <a:gd name="connsiteY17" fmla="*/ 461578 h 461577"/>
                <a:gd name="connsiteX18" fmla="*/ 487221 w 487221"/>
                <a:gd name="connsiteY18" fmla="*/ 431704 h 461577"/>
                <a:gd name="connsiteX19" fmla="*/ 487221 w 487221"/>
                <a:gd name="connsiteY19" fmla="*/ 29874 h 461577"/>
                <a:gd name="connsiteX20" fmla="*/ 457347 w 487221"/>
                <a:gd name="connsiteY20" fmla="*/ 0 h 461577"/>
                <a:gd name="connsiteX21" fmla="*/ 25643 w 487221"/>
                <a:gd name="connsiteY21" fmla="*/ 102573 h 461577"/>
                <a:gd name="connsiteX22" fmla="*/ 51286 w 487221"/>
                <a:gd name="connsiteY22" fmla="*/ 102573 h 461577"/>
                <a:gd name="connsiteX23" fmla="*/ 51286 w 487221"/>
                <a:gd name="connsiteY23" fmla="*/ 166681 h 461577"/>
                <a:gd name="connsiteX24" fmla="*/ 25643 w 487221"/>
                <a:gd name="connsiteY24" fmla="*/ 166681 h 461577"/>
                <a:gd name="connsiteX25" fmla="*/ 25643 w 487221"/>
                <a:gd name="connsiteY25" fmla="*/ 102573 h 461577"/>
                <a:gd name="connsiteX26" fmla="*/ 25643 w 487221"/>
                <a:gd name="connsiteY26" fmla="*/ 294897 h 461577"/>
                <a:gd name="connsiteX27" fmla="*/ 51286 w 487221"/>
                <a:gd name="connsiteY27" fmla="*/ 294897 h 461577"/>
                <a:gd name="connsiteX28" fmla="*/ 51286 w 487221"/>
                <a:gd name="connsiteY28" fmla="*/ 359005 h 461577"/>
                <a:gd name="connsiteX29" fmla="*/ 25643 w 487221"/>
                <a:gd name="connsiteY29" fmla="*/ 359005 h 461577"/>
                <a:gd name="connsiteX30" fmla="*/ 25643 w 487221"/>
                <a:gd name="connsiteY30" fmla="*/ 294897 h 461577"/>
                <a:gd name="connsiteX31" fmla="*/ 461578 w 487221"/>
                <a:gd name="connsiteY31" fmla="*/ 431832 h 461577"/>
                <a:gd name="connsiteX32" fmla="*/ 457347 w 487221"/>
                <a:gd name="connsiteY32" fmla="*/ 436063 h 461577"/>
                <a:gd name="connsiteX33" fmla="*/ 55518 w 487221"/>
                <a:gd name="connsiteY33" fmla="*/ 436063 h 461577"/>
                <a:gd name="connsiteX34" fmla="*/ 51286 w 487221"/>
                <a:gd name="connsiteY34" fmla="*/ 431832 h 461577"/>
                <a:gd name="connsiteX35" fmla="*/ 51286 w 487221"/>
                <a:gd name="connsiteY35" fmla="*/ 384777 h 461577"/>
                <a:gd name="connsiteX36" fmla="*/ 64108 w 487221"/>
                <a:gd name="connsiteY36" fmla="*/ 384777 h 461577"/>
                <a:gd name="connsiteX37" fmla="*/ 76930 w 487221"/>
                <a:gd name="connsiteY37" fmla="*/ 371955 h 461577"/>
                <a:gd name="connsiteX38" fmla="*/ 76930 w 487221"/>
                <a:gd name="connsiteY38" fmla="*/ 282204 h 461577"/>
                <a:gd name="connsiteX39" fmla="*/ 64108 w 487221"/>
                <a:gd name="connsiteY39" fmla="*/ 269382 h 461577"/>
                <a:gd name="connsiteX40" fmla="*/ 51286 w 487221"/>
                <a:gd name="connsiteY40" fmla="*/ 269382 h 461577"/>
                <a:gd name="connsiteX41" fmla="*/ 51286 w 487221"/>
                <a:gd name="connsiteY41" fmla="*/ 192452 h 461577"/>
                <a:gd name="connsiteX42" fmla="*/ 64108 w 487221"/>
                <a:gd name="connsiteY42" fmla="*/ 192452 h 461577"/>
                <a:gd name="connsiteX43" fmla="*/ 76930 w 487221"/>
                <a:gd name="connsiteY43" fmla="*/ 179631 h 461577"/>
                <a:gd name="connsiteX44" fmla="*/ 76930 w 487221"/>
                <a:gd name="connsiteY44" fmla="*/ 89880 h 461577"/>
                <a:gd name="connsiteX45" fmla="*/ 64108 w 487221"/>
                <a:gd name="connsiteY45" fmla="*/ 77058 h 461577"/>
                <a:gd name="connsiteX46" fmla="*/ 51286 w 487221"/>
                <a:gd name="connsiteY46" fmla="*/ 77058 h 461577"/>
                <a:gd name="connsiteX47" fmla="*/ 51286 w 487221"/>
                <a:gd name="connsiteY47" fmla="*/ 29874 h 461577"/>
                <a:gd name="connsiteX48" fmla="*/ 55518 w 487221"/>
                <a:gd name="connsiteY48" fmla="*/ 25643 h 461577"/>
                <a:gd name="connsiteX49" fmla="*/ 457347 w 487221"/>
                <a:gd name="connsiteY49" fmla="*/ 25643 h 461577"/>
                <a:gd name="connsiteX50" fmla="*/ 461578 w 487221"/>
                <a:gd name="connsiteY50" fmla="*/ 29874 h 461577"/>
                <a:gd name="connsiteX51" fmla="*/ 461578 w 487221"/>
                <a:gd name="connsiteY51" fmla="*/ 431832 h 46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1" h="461577">
                  <a:moveTo>
                    <a:pt x="457347" y="0"/>
                  </a:moveTo>
                  <a:lnTo>
                    <a:pt x="55518" y="0"/>
                  </a:lnTo>
                  <a:cubicBezTo>
                    <a:pt x="39106" y="0"/>
                    <a:pt x="25643" y="13334"/>
                    <a:pt x="25643" y="29874"/>
                  </a:cubicBezTo>
                  <a:lnTo>
                    <a:pt x="25643" y="76930"/>
                  </a:lnTo>
                  <a:lnTo>
                    <a:pt x="12822" y="76930"/>
                  </a:lnTo>
                  <a:cubicBezTo>
                    <a:pt x="5770" y="76930"/>
                    <a:pt x="0" y="82699"/>
                    <a:pt x="0" y="89751"/>
                  </a:cubicBezTo>
                  <a:lnTo>
                    <a:pt x="0" y="179503"/>
                  </a:lnTo>
                  <a:cubicBezTo>
                    <a:pt x="0" y="186554"/>
                    <a:pt x="5770" y="192324"/>
                    <a:pt x="12822" y="192324"/>
                  </a:cubicBezTo>
                  <a:lnTo>
                    <a:pt x="25643" y="192324"/>
                  </a:lnTo>
                  <a:lnTo>
                    <a:pt x="25643" y="269254"/>
                  </a:lnTo>
                  <a:lnTo>
                    <a:pt x="12822" y="269254"/>
                  </a:lnTo>
                  <a:cubicBezTo>
                    <a:pt x="5770" y="269254"/>
                    <a:pt x="0" y="275024"/>
                    <a:pt x="0" y="282075"/>
                  </a:cubicBezTo>
                  <a:lnTo>
                    <a:pt x="0" y="371827"/>
                  </a:lnTo>
                  <a:cubicBezTo>
                    <a:pt x="0" y="378879"/>
                    <a:pt x="5770" y="384648"/>
                    <a:pt x="12822" y="384648"/>
                  </a:cubicBezTo>
                  <a:lnTo>
                    <a:pt x="25643" y="384648"/>
                  </a:lnTo>
                  <a:lnTo>
                    <a:pt x="25643" y="431704"/>
                  </a:lnTo>
                  <a:cubicBezTo>
                    <a:pt x="25643" y="448115"/>
                    <a:pt x="38978" y="461578"/>
                    <a:pt x="55518" y="461578"/>
                  </a:cubicBezTo>
                  <a:lnTo>
                    <a:pt x="457347" y="461578"/>
                  </a:lnTo>
                  <a:cubicBezTo>
                    <a:pt x="473759" y="461578"/>
                    <a:pt x="487221" y="448244"/>
                    <a:pt x="487221" y="431704"/>
                  </a:cubicBezTo>
                  <a:lnTo>
                    <a:pt x="487221" y="29874"/>
                  </a:lnTo>
                  <a:cubicBezTo>
                    <a:pt x="487221" y="13463"/>
                    <a:pt x="473887" y="0"/>
                    <a:pt x="457347" y="0"/>
                  </a:cubicBezTo>
                  <a:close/>
                  <a:moveTo>
                    <a:pt x="25643" y="102573"/>
                  </a:moveTo>
                  <a:lnTo>
                    <a:pt x="51286" y="102573"/>
                  </a:lnTo>
                  <a:lnTo>
                    <a:pt x="51286" y="166681"/>
                  </a:lnTo>
                  <a:lnTo>
                    <a:pt x="25643" y="166681"/>
                  </a:lnTo>
                  <a:lnTo>
                    <a:pt x="25643" y="102573"/>
                  </a:lnTo>
                  <a:close/>
                  <a:moveTo>
                    <a:pt x="25643" y="294897"/>
                  </a:moveTo>
                  <a:lnTo>
                    <a:pt x="51286" y="294897"/>
                  </a:lnTo>
                  <a:lnTo>
                    <a:pt x="51286" y="359005"/>
                  </a:lnTo>
                  <a:lnTo>
                    <a:pt x="25643" y="359005"/>
                  </a:lnTo>
                  <a:lnTo>
                    <a:pt x="25643" y="294897"/>
                  </a:lnTo>
                  <a:close/>
                  <a:moveTo>
                    <a:pt x="461578" y="431832"/>
                  </a:moveTo>
                  <a:cubicBezTo>
                    <a:pt x="461578" y="434140"/>
                    <a:pt x="459655" y="436063"/>
                    <a:pt x="457347" y="436063"/>
                  </a:cubicBezTo>
                  <a:lnTo>
                    <a:pt x="55518" y="436063"/>
                  </a:lnTo>
                  <a:cubicBezTo>
                    <a:pt x="53210" y="436063"/>
                    <a:pt x="51286" y="434140"/>
                    <a:pt x="51286" y="431832"/>
                  </a:cubicBezTo>
                  <a:lnTo>
                    <a:pt x="51286" y="384777"/>
                  </a:lnTo>
                  <a:lnTo>
                    <a:pt x="64108" y="384777"/>
                  </a:lnTo>
                  <a:cubicBezTo>
                    <a:pt x="71160" y="384777"/>
                    <a:pt x="76930" y="379007"/>
                    <a:pt x="76930" y="371955"/>
                  </a:cubicBezTo>
                  <a:lnTo>
                    <a:pt x="76930" y="282204"/>
                  </a:lnTo>
                  <a:cubicBezTo>
                    <a:pt x="76930" y="275152"/>
                    <a:pt x="71160" y="269382"/>
                    <a:pt x="64108" y="269382"/>
                  </a:cubicBezTo>
                  <a:lnTo>
                    <a:pt x="51286" y="269382"/>
                  </a:lnTo>
                  <a:lnTo>
                    <a:pt x="51286" y="192452"/>
                  </a:lnTo>
                  <a:lnTo>
                    <a:pt x="64108" y="192452"/>
                  </a:lnTo>
                  <a:cubicBezTo>
                    <a:pt x="71160" y="192452"/>
                    <a:pt x="76930" y="186683"/>
                    <a:pt x="76930" y="179631"/>
                  </a:cubicBezTo>
                  <a:lnTo>
                    <a:pt x="76930" y="89880"/>
                  </a:lnTo>
                  <a:cubicBezTo>
                    <a:pt x="76930" y="82828"/>
                    <a:pt x="71160" y="77058"/>
                    <a:pt x="64108" y="77058"/>
                  </a:cubicBezTo>
                  <a:lnTo>
                    <a:pt x="51286" y="77058"/>
                  </a:lnTo>
                  <a:lnTo>
                    <a:pt x="51286" y="29874"/>
                  </a:lnTo>
                  <a:cubicBezTo>
                    <a:pt x="51286" y="27566"/>
                    <a:pt x="53210" y="25643"/>
                    <a:pt x="55518" y="25643"/>
                  </a:cubicBezTo>
                  <a:lnTo>
                    <a:pt x="457347" y="25643"/>
                  </a:lnTo>
                  <a:cubicBezTo>
                    <a:pt x="459655" y="25643"/>
                    <a:pt x="461578" y="27566"/>
                    <a:pt x="461578" y="29874"/>
                  </a:cubicBezTo>
                  <a:lnTo>
                    <a:pt x="461578" y="43183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E5355D-9BD8-4FD6-A389-0BB1133E9B68}"/>
                </a:ext>
              </a:extLst>
            </p:cNvPr>
            <p:cNvSpPr/>
            <p:nvPr/>
          </p:nvSpPr>
          <p:spPr>
            <a:xfrm>
              <a:off x="5176562" y="3052856"/>
              <a:ext cx="307719" cy="307719"/>
            </a:xfrm>
            <a:custGeom>
              <a:avLst/>
              <a:gdLst>
                <a:gd name="connsiteX0" fmla="*/ 295025 w 307718"/>
                <a:gd name="connsiteY0" fmla="*/ 140909 h 307718"/>
                <a:gd name="connsiteX1" fmla="*/ 270023 w 307718"/>
                <a:gd name="connsiteY1" fmla="*/ 140909 h 307718"/>
                <a:gd name="connsiteX2" fmla="*/ 244893 w 307718"/>
                <a:gd name="connsiteY2" fmla="*/ 81033 h 307718"/>
                <a:gd name="connsiteX3" fmla="*/ 265664 w 307718"/>
                <a:gd name="connsiteY3" fmla="*/ 60262 h 307718"/>
                <a:gd name="connsiteX4" fmla="*/ 265664 w 307718"/>
                <a:gd name="connsiteY4" fmla="*/ 42183 h 307718"/>
                <a:gd name="connsiteX5" fmla="*/ 247585 w 307718"/>
                <a:gd name="connsiteY5" fmla="*/ 42183 h 307718"/>
                <a:gd name="connsiteX6" fmla="*/ 226558 w 307718"/>
                <a:gd name="connsiteY6" fmla="*/ 63211 h 307718"/>
                <a:gd name="connsiteX7" fmla="*/ 166809 w 307718"/>
                <a:gd name="connsiteY7" fmla="*/ 39106 h 307718"/>
                <a:gd name="connsiteX8" fmla="*/ 166809 w 307718"/>
                <a:gd name="connsiteY8" fmla="*/ 12822 h 307718"/>
                <a:gd name="connsiteX9" fmla="*/ 153987 w 307718"/>
                <a:gd name="connsiteY9" fmla="*/ 0 h 307718"/>
                <a:gd name="connsiteX10" fmla="*/ 141166 w 307718"/>
                <a:gd name="connsiteY10" fmla="*/ 12822 h 307718"/>
                <a:gd name="connsiteX11" fmla="*/ 141166 w 307718"/>
                <a:gd name="connsiteY11" fmla="*/ 39491 h 307718"/>
                <a:gd name="connsiteX12" fmla="*/ 82571 w 307718"/>
                <a:gd name="connsiteY12" fmla="*/ 64493 h 307718"/>
                <a:gd name="connsiteX13" fmla="*/ 60390 w 307718"/>
                <a:gd name="connsiteY13" fmla="*/ 42311 h 307718"/>
                <a:gd name="connsiteX14" fmla="*/ 42311 w 307718"/>
                <a:gd name="connsiteY14" fmla="*/ 42311 h 307718"/>
                <a:gd name="connsiteX15" fmla="*/ 42311 w 307718"/>
                <a:gd name="connsiteY15" fmla="*/ 60390 h 307718"/>
                <a:gd name="connsiteX16" fmla="*/ 64621 w 307718"/>
                <a:gd name="connsiteY16" fmla="*/ 82699 h 307718"/>
                <a:gd name="connsiteX17" fmla="*/ 40644 w 307718"/>
                <a:gd name="connsiteY17" fmla="*/ 141038 h 307718"/>
                <a:gd name="connsiteX18" fmla="*/ 12822 w 307718"/>
                <a:gd name="connsiteY18" fmla="*/ 141038 h 307718"/>
                <a:gd name="connsiteX19" fmla="*/ 0 w 307718"/>
                <a:gd name="connsiteY19" fmla="*/ 153859 h 307718"/>
                <a:gd name="connsiteX20" fmla="*/ 12822 w 307718"/>
                <a:gd name="connsiteY20" fmla="*/ 166681 h 307718"/>
                <a:gd name="connsiteX21" fmla="*/ 40644 w 307718"/>
                <a:gd name="connsiteY21" fmla="*/ 166681 h 307718"/>
                <a:gd name="connsiteX22" fmla="*/ 64621 w 307718"/>
                <a:gd name="connsiteY22" fmla="*/ 225019 h 307718"/>
                <a:gd name="connsiteX23" fmla="*/ 42311 w 307718"/>
                <a:gd name="connsiteY23" fmla="*/ 247329 h 307718"/>
                <a:gd name="connsiteX24" fmla="*/ 42311 w 307718"/>
                <a:gd name="connsiteY24" fmla="*/ 265407 h 307718"/>
                <a:gd name="connsiteX25" fmla="*/ 51414 w 307718"/>
                <a:gd name="connsiteY25" fmla="*/ 269126 h 307718"/>
                <a:gd name="connsiteX26" fmla="*/ 60518 w 307718"/>
                <a:gd name="connsiteY26" fmla="*/ 265407 h 307718"/>
                <a:gd name="connsiteX27" fmla="*/ 82699 w 307718"/>
                <a:gd name="connsiteY27" fmla="*/ 243226 h 307718"/>
                <a:gd name="connsiteX28" fmla="*/ 141294 w 307718"/>
                <a:gd name="connsiteY28" fmla="*/ 268228 h 307718"/>
                <a:gd name="connsiteX29" fmla="*/ 141294 w 307718"/>
                <a:gd name="connsiteY29" fmla="*/ 294897 h 307718"/>
                <a:gd name="connsiteX30" fmla="*/ 154116 w 307718"/>
                <a:gd name="connsiteY30" fmla="*/ 307719 h 307718"/>
                <a:gd name="connsiteX31" fmla="*/ 166937 w 307718"/>
                <a:gd name="connsiteY31" fmla="*/ 294897 h 307718"/>
                <a:gd name="connsiteX32" fmla="*/ 166937 w 307718"/>
                <a:gd name="connsiteY32" fmla="*/ 268613 h 307718"/>
                <a:gd name="connsiteX33" fmla="*/ 226686 w 307718"/>
                <a:gd name="connsiteY33" fmla="*/ 244508 h 307718"/>
                <a:gd name="connsiteX34" fmla="*/ 247713 w 307718"/>
                <a:gd name="connsiteY34" fmla="*/ 265536 h 307718"/>
                <a:gd name="connsiteX35" fmla="*/ 256817 w 307718"/>
                <a:gd name="connsiteY35" fmla="*/ 269254 h 307718"/>
                <a:gd name="connsiteX36" fmla="*/ 265920 w 307718"/>
                <a:gd name="connsiteY36" fmla="*/ 265536 h 307718"/>
                <a:gd name="connsiteX37" fmla="*/ 265920 w 307718"/>
                <a:gd name="connsiteY37" fmla="*/ 247457 h 307718"/>
                <a:gd name="connsiteX38" fmla="*/ 245149 w 307718"/>
                <a:gd name="connsiteY38" fmla="*/ 226686 h 307718"/>
                <a:gd name="connsiteX39" fmla="*/ 270279 w 307718"/>
                <a:gd name="connsiteY39" fmla="*/ 166809 h 307718"/>
                <a:gd name="connsiteX40" fmla="*/ 295282 w 307718"/>
                <a:gd name="connsiteY40" fmla="*/ 166809 h 307718"/>
                <a:gd name="connsiteX41" fmla="*/ 308103 w 307718"/>
                <a:gd name="connsiteY41" fmla="*/ 153988 h 307718"/>
                <a:gd name="connsiteX42" fmla="*/ 295025 w 307718"/>
                <a:gd name="connsiteY42" fmla="*/ 140909 h 307718"/>
                <a:gd name="connsiteX43" fmla="*/ 155398 w 307718"/>
                <a:gd name="connsiteY43" fmla="*/ 243482 h 307718"/>
                <a:gd name="connsiteX44" fmla="*/ 65647 w 307718"/>
                <a:gd name="connsiteY44" fmla="*/ 153731 h 307718"/>
                <a:gd name="connsiteX45" fmla="*/ 155398 w 307718"/>
                <a:gd name="connsiteY45" fmla="*/ 63980 h 307718"/>
                <a:gd name="connsiteX46" fmla="*/ 245149 w 307718"/>
                <a:gd name="connsiteY46" fmla="*/ 153731 h 307718"/>
                <a:gd name="connsiteX47" fmla="*/ 155398 w 307718"/>
                <a:gd name="connsiteY47" fmla="*/ 243482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7718" h="307718">
                  <a:moveTo>
                    <a:pt x="295025" y="140909"/>
                  </a:moveTo>
                  <a:lnTo>
                    <a:pt x="270023" y="140909"/>
                  </a:lnTo>
                  <a:cubicBezTo>
                    <a:pt x="267459" y="118343"/>
                    <a:pt x="258484" y="97701"/>
                    <a:pt x="244893" y="81033"/>
                  </a:cubicBezTo>
                  <a:lnTo>
                    <a:pt x="265664" y="60262"/>
                  </a:lnTo>
                  <a:cubicBezTo>
                    <a:pt x="270664" y="55261"/>
                    <a:pt x="270664" y="47184"/>
                    <a:pt x="265664" y="42183"/>
                  </a:cubicBezTo>
                  <a:cubicBezTo>
                    <a:pt x="260663" y="37183"/>
                    <a:pt x="252585" y="37183"/>
                    <a:pt x="247585" y="42183"/>
                  </a:cubicBezTo>
                  <a:lnTo>
                    <a:pt x="226558" y="63211"/>
                  </a:lnTo>
                  <a:cubicBezTo>
                    <a:pt x="209761" y="50004"/>
                    <a:pt x="189247" y="41286"/>
                    <a:pt x="166809" y="39106"/>
                  </a:cubicBezTo>
                  <a:lnTo>
                    <a:pt x="166809" y="12822"/>
                  </a:lnTo>
                  <a:cubicBezTo>
                    <a:pt x="166809" y="5770"/>
                    <a:pt x="161039" y="0"/>
                    <a:pt x="153987" y="0"/>
                  </a:cubicBezTo>
                  <a:cubicBezTo>
                    <a:pt x="146936" y="0"/>
                    <a:pt x="141166" y="5770"/>
                    <a:pt x="141166" y="12822"/>
                  </a:cubicBezTo>
                  <a:lnTo>
                    <a:pt x="141166" y="39491"/>
                  </a:lnTo>
                  <a:cubicBezTo>
                    <a:pt x="119112" y="42183"/>
                    <a:pt x="98983" y="51030"/>
                    <a:pt x="82571" y="64493"/>
                  </a:cubicBezTo>
                  <a:lnTo>
                    <a:pt x="60390" y="42311"/>
                  </a:lnTo>
                  <a:cubicBezTo>
                    <a:pt x="55389" y="37311"/>
                    <a:pt x="47312" y="37311"/>
                    <a:pt x="42311" y="42311"/>
                  </a:cubicBezTo>
                  <a:cubicBezTo>
                    <a:pt x="37311" y="47312"/>
                    <a:pt x="37311" y="55389"/>
                    <a:pt x="42311" y="60390"/>
                  </a:cubicBezTo>
                  <a:lnTo>
                    <a:pt x="64621" y="82699"/>
                  </a:lnTo>
                  <a:cubicBezTo>
                    <a:pt x="51671" y="99111"/>
                    <a:pt x="43080" y="119113"/>
                    <a:pt x="40644" y="141038"/>
                  </a:cubicBezTo>
                  <a:lnTo>
                    <a:pt x="12822" y="141038"/>
                  </a:lnTo>
                  <a:cubicBezTo>
                    <a:pt x="5769" y="141038"/>
                    <a:pt x="0" y="146807"/>
                    <a:pt x="0" y="153859"/>
                  </a:cubicBezTo>
                  <a:cubicBezTo>
                    <a:pt x="0" y="160911"/>
                    <a:pt x="5769" y="166681"/>
                    <a:pt x="12822" y="166681"/>
                  </a:cubicBezTo>
                  <a:lnTo>
                    <a:pt x="40644" y="166681"/>
                  </a:lnTo>
                  <a:cubicBezTo>
                    <a:pt x="43080" y="188606"/>
                    <a:pt x="51671" y="208608"/>
                    <a:pt x="64621" y="225019"/>
                  </a:cubicBezTo>
                  <a:lnTo>
                    <a:pt x="42311" y="247329"/>
                  </a:lnTo>
                  <a:cubicBezTo>
                    <a:pt x="37311" y="252329"/>
                    <a:pt x="37311" y="260407"/>
                    <a:pt x="42311" y="265407"/>
                  </a:cubicBezTo>
                  <a:cubicBezTo>
                    <a:pt x="44876" y="267972"/>
                    <a:pt x="48081" y="269126"/>
                    <a:pt x="51414" y="269126"/>
                  </a:cubicBezTo>
                  <a:cubicBezTo>
                    <a:pt x="54748" y="269126"/>
                    <a:pt x="57954" y="267843"/>
                    <a:pt x="60518" y="265407"/>
                  </a:cubicBezTo>
                  <a:lnTo>
                    <a:pt x="82699" y="243226"/>
                  </a:lnTo>
                  <a:cubicBezTo>
                    <a:pt x="99111" y="256560"/>
                    <a:pt x="119241" y="265407"/>
                    <a:pt x="141294" y="268228"/>
                  </a:cubicBezTo>
                  <a:lnTo>
                    <a:pt x="141294" y="294897"/>
                  </a:lnTo>
                  <a:cubicBezTo>
                    <a:pt x="141294" y="301949"/>
                    <a:pt x="147064" y="307719"/>
                    <a:pt x="154116" y="307719"/>
                  </a:cubicBezTo>
                  <a:cubicBezTo>
                    <a:pt x="161167" y="307719"/>
                    <a:pt x="166937" y="301949"/>
                    <a:pt x="166937" y="294897"/>
                  </a:cubicBezTo>
                  <a:lnTo>
                    <a:pt x="166937" y="268613"/>
                  </a:lnTo>
                  <a:cubicBezTo>
                    <a:pt x="189375" y="266433"/>
                    <a:pt x="209890" y="257714"/>
                    <a:pt x="226686" y="244508"/>
                  </a:cubicBezTo>
                  <a:lnTo>
                    <a:pt x="247713" y="265536"/>
                  </a:lnTo>
                  <a:cubicBezTo>
                    <a:pt x="250278" y="268100"/>
                    <a:pt x="253483" y="269254"/>
                    <a:pt x="256817" y="269254"/>
                  </a:cubicBezTo>
                  <a:cubicBezTo>
                    <a:pt x="260150" y="269254"/>
                    <a:pt x="263356" y="267972"/>
                    <a:pt x="265920" y="265536"/>
                  </a:cubicBezTo>
                  <a:cubicBezTo>
                    <a:pt x="270921" y="260535"/>
                    <a:pt x="270921" y="252458"/>
                    <a:pt x="265920" y="247457"/>
                  </a:cubicBezTo>
                  <a:lnTo>
                    <a:pt x="245149" y="226686"/>
                  </a:lnTo>
                  <a:cubicBezTo>
                    <a:pt x="258740" y="209890"/>
                    <a:pt x="267843" y="189375"/>
                    <a:pt x="270279" y="166809"/>
                  </a:cubicBezTo>
                  <a:lnTo>
                    <a:pt x="295282" y="166809"/>
                  </a:lnTo>
                  <a:cubicBezTo>
                    <a:pt x="302333" y="166809"/>
                    <a:pt x="308103" y="161039"/>
                    <a:pt x="308103" y="153988"/>
                  </a:cubicBezTo>
                  <a:cubicBezTo>
                    <a:pt x="307847" y="146679"/>
                    <a:pt x="302077" y="140909"/>
                    <a:pt x="295025" y="140909"/>
                  </a:cubicBezTo>
                  <a:close/>
                  <a:moveTo>
                    <a:pt x="155398" y="243482"/>
                  </a:moveTo>
                  <a:cubicBezTo>
                    <a:pt x="105906" y="243482"/>
                    <a:pt x="65647" y="203222"/>
                    <a:pt x="65647" y="153731"/>
                  </a:cubicBezTo>
                  <a:cubicBezTo>
                    <a:pt x="65647" y="104240"/>
                    <a:pt x="105906" y="63980"/>
                    <a:pt x="155398" y="63980"/>
                  </a:cubicBezTo>
                  <a:cubicBezTo>
                    <a:pt x="204889" y="63980"/>
                    <a:pt x="245149" y="104240"/>
                    <a:pt x="245149" y="153731"/>
                  </a:cubicBezTo>
                  <a:cubicBezTo>
                    <a:pt x="245149" y="203222"/>
                    <a:pt x="204889" y="243482"/>
                    <a:pt x="155398" y="24348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8CAB774-DCD7-47E8-9344-D51C245FF925}"/>
                </a:ext>
              </a:extLst>
            </p:cNvPr>
            <p:cNvSpPr/>
            <p:nvPr/>
          </p:nvSpPr>
          <p:spPr>
            <a:xfrm>
              <a:off x="5267852" y="3142479"/>
              <a:ext cx="128216" cy="128216"/>
            </a:xfrm>
            <a:custGeom>
              <a:avLst/>
              <a:gdLst>
                <a:gd name="connsiteX0" fmla="*/ 64108 w 128216"/>
                <a:gd name="connsiteY0" fmla="*/ 0 h 128216"/>
                <a:gd name="connsiteX1" fmla="*/ 0 w 128216"/>
                <a:gd name="connsiteY1" fmla="*/ 64108 h 128216"/>
                <a:gd name="connsiteX2" fmla="*/ 64108 w 128216"/>
                <a:gd name="connsiteY2" fmla="*/ 128216 h 128216"/>
                <a:gd name="connsiteX3" fmla="*/ 128216 w 128216"/>
                <a:gd name="connsiteY3" fmla="*/ 64108 h 128216"/>
                <a:gd name="connsiteX4" fmla="*/ 64108 w 128216"/>
                <a:gd name="connsiteY4" fmla="*/ 0 h 128216"/>
                <a:gd name="connsiteX5" fmla="*/ 64108 w 128216"/>
                <a:gd name="connsiteY5" fmla="*/ 102573 h 128216"/>
                <a:gd name="connsiteX6" fmla="*/ 25643 w 128216"/>
                <a:gd name="connsiteY6" fmla="*/ 64108 h 128216"/>
                <a:gd name="connsiteX7" fmla="*/ 64108 w 128216"/>
                <a:gd name="connsiteY7" fmla="*/ 25643 h 128216"/>
                <a:gd name="connsiteX8" fmla="*/ 102573 w 128216"/>
                <a:gd name="connsiteY8" fmla="*/ 64108 h 128216"/>
                <a:gd name="connsiteX9" fmla="*/ 64108 w 128216"/>
                <a:gd name="connsiteY9" fmla="*/ 102573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16" h="128216">
                  <a:moveTo>
                    <a:pt x="64108" y="0"/>
                  </a:moveTo>
                  <a:cubicBezTo>
                    <a:pt x="28720" y="0"/>
                    <a:pt x="0" y="28720"/>
                    <a:pt x="0" y="64108"/>
                  </a:cubicBezTo>
                  <a:cubicBezTo>
                    <a:pt x="0" y="99496"/>
                    <a:pt x="28720" y="128216"/>
                    <a:pt x="64108" y="128216"/>
                  </a:cubicBezTo>
                  <a:cubicBezTo>
                    <a:pt x="99496" y="128216"/>
                    <a:pt x="128216" y="99496"/>
                    <a:pt x="128216" y="64108"/>
                  </a:cubicBezTo>
                  <a:cubicBezTo>
                    <a:pt x="128216" y="28849"/>
                    <a:pt x="99367" y="0"/>
                    <a:pt x="64108" y="0"/>
                  </a:cubicBezTo>
                  <a:close/>
                  <a:moveTo>
                    <a:pt x="64108" y="102573"/>
                  </a:moveTo>
                  <a:cubicBezTo>
                    <a:pt x="42952" y="102573"/>
                    <a:pt x="25643" y="85264"/>
                    <a:pt x="25643" y="64108"/>
                  </a:cubicBezTo>
                  <a:cubicBezTo>
                    <a:pt x="25643" y="42952"/>
                    <a:pt x="42952" y="25643"/>
                    <a:pt x="64108" y="25643"/>
                  </a:cubicBez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85392"/>
                    <a:pt x="85264" y="102573"/>
                    <a:pt x="64108" y="10257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6149BFB-3E23-4FC2-81EE-81CEA1790907}"/>
              </a:ext>
            </a:extLst>
          </p:cNvPr>
          <p:cNvGrpSpPr/>
          <p:nvPr/>
        </p:nvGrpSpPr>
        <p:grpSpPr>
          <a:xfrm>
            <a:off x="5945987" y="4842881"/>
            <a:ext cx="512864" cy="615437"/>
            <a:chOff x="5945987" y="4842881"/>
            <a:chExt cx="512864" cy="61543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C7FC0B-A684-4DCB-B8A8-4CB2E81EE3AD}"/>
                </a:ext>
              </a:extLst>
            </p:cNvPr>
            <p:cNvSpPr/>
            <p:nvPr/>
          </p:nvSpPr>
          <p:spPr>
            <a:xfrm>
              <a:off x="5945987" y="4842881"/>
              <a:ext cx="512864" cy="615437"/>
            </a:xfrm>
            <a:custGeom>
              <a:avLst/>
              <a:gdLst>
                <a:gd name="connsiteX0" fmla="*/ 512736 w 512864"/>
                <a:gd name="connsiteY0" fmla="*/ 140268 h 615437"/>
                <a:gd name="connsiteX1" fmla="*/ 512095 w 512864"/>
                <a:gd name="connsiteY1" fmla="*/ 136807 h 615437"/>
                <a:gd name="connsiteX2" fmla="*/ 511710 w 512864"/>
                <a:gd name="connsiteY2" fmla="*/ 135653 h 615437"/>
                <a:gd name="connsiteX3" fmla="*/ 509274 w 512864"/>
                <a:gd name="connsiteY3" fmla="*/ 132063 h 615437"/>
                <a:gd name="connsiteX4" fmla="*/ 509146 w 512864"/>
                <a:gd name="connsiteY4" fmla="*/ 131934 h 615437"/>
                <a:gd name="connsiteX5" fmla="*/ 380930 w 512864"/>
                <a:gd name="connsiteY5" fmla="*/ 3718 h 615437"/>
                <a:gd name="connsiteX6" fmla="*/ 380802 w 512864"/>
                <a:gd name="connsiteY6" fmla="*/ 3590 h 615437"/>
                <a:gd name="connsiteX7" fmla="*/ 377212 w 512864"/>
                <a:gd name="connsiteY7" fmla="*/ 1154 h 615437"/>
                <a:gd name="connsiteX8" fmla="*/ 375930 w 512864"/>
                <a:gd name="connsiteY8" fmla="*/ 769 h 615437"/>
                <a:gd name="connsiteX9" fmla="*/ 372596 w 512864"/>
                <a:gd name="connsiteY9" fmla="*/ 128 h 615437"/>
                <a:gd name="connsiteX10" fmla="*/ 371827 w 512864"/>
                <a:gd name="connsiteY10" fmla="*/ 0 h 615437"/>
                <a:gd name="connsiteX11" fmla="*/ 12822 w 512864"/>
                <a:gd name="connsiteY11" fmla="*/ 0 h 615437"/>
                <a:gd name="connsiteX12" fmla="*/ 0 w 512864"/>
                <a:gd name="connsiteY12" fmla="*/ 12822 h 615437"/>
                <a:gd name="connsiteX13" fmla="*/ 0 w 512864"/>
                <a:gd name="connsiteY13" fmla="*/ 602616 h 615437"/>
                <a:gd name="connsiteX14" fmla="*/ 12822 w 512864"/>
                <a:gd name="connsiteY14" fmla="*/ 615437 h 615437"/>
                <a:gd name="connsiteX15" fmla="*/ 500043 w 512864"/>
                <a:gd name="connsiteY15" fmla="*/ 615437 h 615437"/>
                <a:gd name="connsiteX16" fmla="*/ 512864 w 512864"/>
                <a:gd name="connsiteY16" fmla="*/ 602616 h 615437"/>
                <a:gd name="connsiteX17" fmla="*/ 512864 w 512864"/>
                <a:gd name="connsiteY17" fmla="*/ 141038 h 615437"/>
                <a:gd name="connsiteX18" fmla="*/ 512736 w 512864"/>
                <a:gd name="connsiteY18" fmla="*/ 140268 h 615437"/>
                <a:gd name="connsiteX19" fmla="*/ 384648 w 512864"/>
                <a:gd name="connsiteY19" fmla="*/ 43850 h 615437"/>
                <a:gd name="connsiteX20" fmla="*/ 469143 w 512864"/>
                <a:gd name="connsiteY20" fmla="*/ 128344 h 615437"/>
                <a:gd name="connsiteX21" fmla="*/ 384648 w 512864"/>
                <a:gd name="connsiteY21" fmla="*/ 128344 h 615437"/>
                <a:gd name="connsiteX22" fmla="*/ 384648 w 512864"/>
                <a:gd name="connsiteY22" fmla="*/ 43850 h 615437"/>
                <a:gd name="connsiteX23" fmla="*/ 25643 w 512864"/>
                <a:gd name="connsiteY23" fmla="*/ 589922 h 615437"/>
                <a:gd name="connsiteX24" fmla="*/ 25643 w 512864"/>
                <a:gd name="connsiteY24" fmla="*/ 25771 h 615437"/>
                <a:gd name="connsiteX25" fmla="*/ 359005 w 512864"/>
                <a:gd name="connsiteY25" fmla="*/ 25771 h 615437"/>
                <a:gd name="connsiteX26" fmla="*/ 359005 w 512864"/>
                <a:gd name="connsiteY26" fmla="*/ 141166 h 615437"/>
                <a:gd name="connsiteX27" fmla="*/ 371827 w 512864"/>
                <a:gd name="connsiteY27" fmla="*/ 153987 h 615437"/>
                <a:gd name="connsiteX28" fmla="*/ 487221 w 512864"/>
                <a:gd name="connsiteY28" fmla="*/ 153987 h 615437"/>
                <a:gd name="connsiteX29" fmla="*/ 487221 w 512864"/>
                <a:gd name="connsiteY29" fmla="*/ 589922 h 615437"/>
                <a:gd name="connsiteX30" fmla="*/ 25643 w 512864"/>
                <a:gd name="connsiteY30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2864" h="615437">
                  <a:moveTo>
                    <a:pt x="512736" y="140268"/>
                  </a:moveTo>
                  <a:cubicBezTo>
                    <a:pt x="512608" y="139115"/>
                    <a:pt x="512480" y="137960"/>
                    <a:pt x="512095" y="136807"/>
                  </a:cubicBezTo>
                  <a:cubicBezTo>
                    <a:pt x="511967" y="136422"/>
                    <a:pt x="511839" y="136037"/>
                    <a:pt x="511710" y="135653"/>
                  </a:cubicBezTo>
                  <a:cubicBezTo>
                    <a:pt x="511070" y="134370"/>
                    <a:pt x="510300" y="133088"/>
                    <a:pt x="509274" y="132063"/>
                  </a:cubicBezTo>
                  <a:cubicBezTo>
                    <a:pt x="509274" y="132063"/>
                    <a:pt x="509274" y="131934"/>
                    <a:pt x="509146" y="131934"/>
                  </a:cubicBezTo>
                  <a:lnTo>
                    <a:pt x="380930" y="3718"/>
                  </a:lnTo>
                  <a:cubicBezTo>
                    <a:pt x="380930" y="3718"/>
                    <a:pt x="380802" y="3718"/>
                    <a:pt x="380802" y="3590"/>
                  </a:cubicBezTo>
                  <a:cubicBezTo>
                    <a:pt x="379776" y="2564"/>
                    <a:pt x="378494" y="1795"/>
                    <a:pt x="377212" y="1154"/>
                  </a:cubicBezTo>
                  <a:cubicBezTo>
                    <a:pt x="376827" y="1026"/>
                    <a:pt x="376443" y="898"/>
                    <a:pt x="375930" y="769"/>
                  </a:cubicBezTo>
                  <a:cubicBezTo>
                    <a:pt x="374776" y="385"/>
                    <a:pt x="373750" y="128"/>
                    <a:pt x="372596" y="128"/>
                  </a:cubicBezTo>
                  <a:cubicBezTo>
                    <a:pt x="372340" y="128"/>
                    <a:pt x="372083" y="0"/>
                    <a:pt x="371827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02616"/>
                  </a:lnTo>
                  <a:cubicBezTo>
                    <a:pt x="0" y="609668"/>
                    <a:pt x="5770" y="615437"/>
                    <a:pt x="12822" y="615437"/>
                  </a:cubicBezTo>
                  <a:lnTo>
                    <a:pt x="500043" y="615437"/>
                  </a:lnTo>
                  <a:cubicBezTo>
                    <a:pt x="507095" y="615437"/>
                    <a:pt x="512864" y="609668"/>
                    <a:pt x="512864" y="602616"/>
                  </a:cubicBezTo>
                  <a:lnTo>
                    <a:pt x="512864" y="141038"/>
                  </a:lnTo>
                  <a:cubicBezTo>
                    <a:pt x="512864" y="140781"/>
                    <a:pt x="512736" y="140653"/>
                    <a:pt x="512736" y="140268"/>
                  </a:cubicBezTo>
                  <a:close/>
                  <a:moveTo>
                    <a:pt x="384648" y="43850"/>
                  </a:moveTo>
                  <a:lnTo>
                    <a:pt x="469143" y="128344"/>
                  </a:lnTo>
                  <a:lnTo>
                    <a:pt x="384648" y="128344"/>
                  </a:lnTo>
                  <a:lnTo>
                    <a:pt x="384648" y="43850"/>
                  </a:lnTo>
                  <a:close/>
                  <a:moveTo>
                    <a:pt x="25643" y="589922"/>
                  </a:moveTo>
                  <a:lnTo>
                    <a:pt x="25643" y="25771"/>
                  </a:lnTo>
                  <a:lnTo>
                    <a:pt x="359005" y="25771"/>
                  </a:lnTo>
                  <a:lnTo>
                    <a:pt x="359005" y="141166"/>
                  </a:lnTo>
                  <a:cubicBezTo>
                    <a:pt x="359005" y="148218"/>
                    <a:pt x="364775" y="153987"/>
                    <a:pt x="371827" y="153987"/>
                  </a:cubicBezTo>
                  <a:lnTo>
                    <a:pt x="487221" y="153987"/>
                  </a:lnTo>
                  <a:lnTo>
                    <a:pt x="487221" y="589922"/>
                  </a:lnTo>
                  <a:lnTo>
                    <a:pt x="25643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6213AE-474F-43BD-B811-F4B26740AC89}"/>
                </a:ext>
              </a:extLst>
            </p:cNvPr>
            <p:cNvSpPr/>
            <p:nvPr/>
          </p:nvSpPr>
          <p:spPr>
            <a:xfrm>
              <a:off x="6010095" y="4907117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226092-CB33-467A-8334-12F136912338}"/>
                </a:ext>
              </a:extLst>
            </p:cNvPr>
            <p:cNvSpPr/>
            <p:nvPr/>
          </p:nvSpPr>
          <p:spPr>
            <a:xfrm>
              <a:off x="6010095" y="4971225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6568ED-4B77-4753-AF5E-1768707460EF}"/>
                </a:ext>
              </a:extLst>
            </p:cNvPr>
            <p:cNvSpPr/>
            <p:nvPr/>
          </p:nvSpPr>
          <p:spPr>
            <a:xfrm>
              <a:off x="6010095" y="5035333"/>
              <a:ext cx="179503" cy="25643"/>
            </a:xfrm>
            <a:custGeom>
              <a:avLst/>
              <a:gdLst>
                <a:gd name="connsiteX0" fmla="*/ 12822 w 179502"/>
                <a:gd name="connsiteY0" fmla="*/ 25643 h 25643"/>
                <a:gd name="connsiteX1" fmla="*/ 166681 w 179502"/>
                <a:gd name="connsiteY1" fmla="*/ 25643 h 25643"/>
                <a:gd name="connsiteX2" fmla="*/ 179503 w 179502"/>
                <a:gd name="connsiteY2" fmla="*/ 12822 h 25643"/>
                <a:gd name="connsiteX3" fmla="*/ 166681 w 179502"/>
                <a:gd name="connsiteY3" fmla="*/ 0 h 25643"/>
                <a:gd name="connsiteX4" fmla="*/ 12822 w 179502"/>
                <a:gd name="connsiteY4" fmla="*/ 0 h 25643"/>
                <a:gd name="connsiteX5" fmla="*/ 0 w 179502"/>
                <a:gd name="connsiteY5" fmla="*/ 12822 h 25643"/>
                <a:gd name="connsiteX6" fmla="*/ 12822 w 17950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2822" y="25643"/>
                  </a:moveTo>
                  <a:lnTo>
                    <a:pt x="166681" y="25643"/>
                  </a:lnTo>
                  <a:cubicBezTo>
                    <a:pt x="173733" y="25643"/>
                    <a:pt x="179503" y="19874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1061B0-9536-4FC5-908F-656DAA86671B}"/>
                </a:ext>
              </a:extLst>
            </p:cNvPr>
            <p:cNvSpPr/>
            <p:nvPr/>
          </p:nvSpPr>
          <p:spPr>
            <a:xfrm>
              <a:off x="6010095" y="5099441"/>
              <a:ext cx="128216" cy="25643"/>
            </a:xfrm>
            <a:custGeom>
              <a:avLst/>
              <a:gdLst>
                <a:gd name="connsiteX0" fmla="*/ 115394 w 128216"/>
                <a:gd name="connsiteY0" fmla="*/ 0 h 25643"/>
                <a:gd name="connsiteX1" fmla="*/ 12822 w 128216"/>
                <a:gd name="connsiteY1" fmla="*/ 0 h 25643"/>
                <a:gd name="connsiteX2" fmla="*/ 0 w 128216"/>
                <a:gd name="connsiteY2" fmla="*/ 12822 h 25643"/>
                <a:gd name="connsiteX3" fmla="*/ 12822 w 128216"/>
                <a:gd name="connsiteY3" fmla="*/ 25643 h 25643"/>
                <a:gd name="connsiteX4" fmla="*/ 115394 w 128216"/>
                <a:gd name="connsiteY4" fmla="*/ 25643 h 25643"/>
                <a:gd name="connsiteX5" fmla="*/ 128216 w 128216"/>
                <a:gd name="connsiteY5" fmla="*/ 12822 h 25643"/>
                <a:gd name="connsiteX6" fmla="*/ 115394 w 128216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25643">
                  <a:moveTo>
                    <a:pt x="11539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15394" y="25643"/>
                  </a:lnTo>
                  <a:cubicBezTo>
                    <a:pt x="122447" y="25643"/>
                    <a:pt x="128216" y="19874"/>
                    <a:pt x="128216" y="12822"/>
                  </a:cubicBezTo>
                  <a:cubicBezTo>
                    <a:pt x="128216" y="5770"/>
                    <a:pt x="122447" y="0"/>
                    <a:pt x="11539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D79E33-263C-461B-A512-7B632F89AF0B}"/>
                </a:ext>
              </a:extLst>
            </p:cNvPr>
            <p:cNvSpPr/>
            <p:nvPr/>
          </p:nvSpPr>
          <p:spPr>
            <a:xfrm>
              <a:off x="6010095" y="517637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4314F5-4A2E-4C0A-9E86-877976404FF3}"/>
                </a:ext>
              </a:extLst>
            </p:cNvPr>
            <p:cNvSpPr/>
            <p:nvPr/>
          </p:nvSpPr>
          <p:spPr>
            <a:xfrm>
              <a:off x="6010095" y="5240479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9324DA-77C7-4EC7-8D45-750F8117572C}"/>
                </a:ext>
              </a:extLst>
            </p:cNvPr>
            <p:cNvSpPr/>
            <p:nvPr/>
          </p:nvSpPr>
          <p:spPr>
            <a:xfrm>
              <a:off x="6010095" y="530458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3BF3A9-5BAA-4B7B-93F8-98968CAAD567}"/>
                </a:ext>
              </a:extLst>
            </p:cNvPr>
            <p:cNvSpPr/>
            <p:nvPr/>
          </p:nvSpPr>
          <p:spPr>
            <a:xfrm>
              <a:off x="6010095" y="5368695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EA0FB0-FC46-40E5-894D-E3D76533211D}"/>
                </a:ext>
              </a:extLst>
            </p:cNvPr>
            <p:cNvSpPr/>
            <p:nvPr/>
          </p:nvSpPr>
          <p:spPr>
            <a:xfrm>
              <a:off x="6215240" y="5214835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4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4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5E6BB88-A3A6-4FCC-B3ED-8739474973B8}"/>
                </a:ext>
              </a:extLst>
            </p:cNvPr>
            <p:cNvSpPr/>
            <p:nvPr/>
          </p:nvSpPr>
          <p:spPr>
            <a:xfrm>
              <a:off x="6138311" y="5073798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530 w 256432"/>
                <a:gd name="connsiteY1" fmla="*/ 89751 h 320540"/>
                <a:gd name="connsiteX2" fmla="*/ 205530 w 256432"/>
                <a:gd name="connsiteY2" fmla="*/ 71032 h 320540"/>
                <a:gd name="connsiteX3" fmla="*/ 139756 w 256432"/>
                <a:gd name="connsiteY3" fmla="*/ 0 h 320540"/>
                <a:gd name="connsiteX4" fmla="*/ 117446 w 256432"/>
                <a:gd name="connsiteY4" fmla="*/ 0 h 320540"/>
                <a:gd name="connsiteX5" fmla="*/ 51671 w 256432"/>
                <a:gd name="connsiteY5" fmla="*/ 71032 h 320540"/>
                <a:gd name="connsiteX6" fmla="*/ 51671 w 256432"/>
                <a:gd name="connsiteY6" fmla="*/ 89751 h 320540"/>
                <a:gd name="connsiteX7" fmla="*/ 31669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69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7314 w 256432"/>
                <a:gd name="connsiteY15" fmla="*/ 71032 h 320540"/>
                <a:gd name="connsiteX16" fmla="*/ 117446 w 256432"/>
                <a:gd name="connsiteY16" fmla="*/ 25643 h 320540"/>
                <a:gd name="connsiteX17" fmla="*/ 139756 w 256432"/>
                <a:gd name="connsiteY17" fmla="*/ 25643 h 320540"/>
                <a:gd name="connsiteX18" fmla="*/ 179887 w 256432"/>
                <a:gd name="connsiteY18" fmla="*/ 71032 h 320540"/>
                <a:gd name="connsiteX19" fmla="*/ 179887 w 256432"/>
                <a:gd name="connsiteY19" fmla="*/ 89751 h 320540"/>
                <a:gd name="connsiteX20" fmla="*/ 77314 w 256432"/>
                <a:gd name="connsiteY20" fmla="*/ 89751 h 320540"/>
                <a:gd name="connsiteX21" fmla="*/ 77314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69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69 w 256432"/>
                <a:gd name="connsiteY27" fmla="*/ 115394 h 320540"/>
                <a:gd name="connsiteX28" fmla="*/ 64493 w 256432"/>
                <a:gd name="connsiteY28" fmla="*/ 115394 h 320540"/>
                <a:gd name="connsiteX29" fmla="*/ 192709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530" y="89751"/>
                  </a:lnTo>
                  <a:lnTo>
                    <a:pt x="205530" y="71032"/>
                  </a:lnTo>
                  <a:cubicBezTo>
                    <a:pt x="205530" y="31798"/>
                    <a:pt x="176041" y="0"/>
                    <a:pt x="139756" y="0"/>
                  </a:cubicBezTo>
                  <a:lnTo>
                    <a:pt x="117446" y="0"/>
                  </a:lnTo>
                  <a:cubicBezTo>
                    <a:pt x="81161" y="0"/>
                    <a:pt x="51671" y="31926"/>
                    <a:pt x="51671" y="71032"/>
                  </a:cubicBezTo>
                  <a:lnTo>
                    <a:pt x="51671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7314" y="71032"/>
                  </a:moveTo>
                  <a:cubicBezTo>
                    <a:pt x="77314" y="46030"/>
                    <a:pt x="95265" y="25643"/>
                    <a:pt x="117446" y="25643"/>
                  </a:cubicBezTo>
                  <a:lnTo>
                    <a:pt x="139756" y="25643"/>
                  </a:lnTo>
                  <a:cubicBezTo>
                    <a:pt x="161937" y="25643"/>
                    <a:pt x="179887" y="46030"/>
                    <a:pt x="179887" y="71032"/>
                  </a:cubicBezTo>
                  <a:lnTo>
                    <a:pt x="179887" y="89751"/>
                  </a:lnTo>
                  <a:lnTo>
                    <a:pt x="77314" y="89751"/>
                  </a:lnTo>
                  <a:lnTo>
                    <a:pt x="77314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69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493" y="115394"/>
                  </a:lnTo>
                  <a:lnTo>
                    <a:pt x="192709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19D6E85-9A46-4CBC-9458-C37AADA61884}"/>
              </a:ext>
            </a:extLst>
          </p:cNvPr>
          <p:cNvGrpSpPr/>
          <p:nvPr/>
        </p:nvGrpSpPr>
        <p:grpSpPr>
          <a:xfrm>
            <a:off x="7638439" y="2898868"/>
            <a:ext cx="615437" cy="615437"/>
            <a:chOff x="7638439" y="2898868"/>
            <a:chExt cx="615437" cy="61543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8AC40F-0277-42E7-B72A-49D161F95B95}"/>
                </a:ext>
              </a:extLst>
            </p:cNvPr>
            <p:cNvSpPr/>
            <p:nvPr/>
          </p:nvSpPr>
          <p:spPr>
            <a:xfrm>
              <a:off x="7638439" y="2898868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901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901"/>
                  </a:lnTo>
                  <a:cubicBezTo>
                    <a:pt x="615437" y="16155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259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306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99EB9F-39F5-484E-8CEF-5101A2544988}"/>
                </a:ext>
              </a:extLst>
            </p:cNvPr>
            <p:cNvSpPr/>
            <p:nvPr/>
          </p:nvSpPr>
          <p:spPr>
            <a:xfrm>
              <a:off x="7843585" y="3309160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C9C1448-0C6E-46C0-9581-7A4EBA1BB07B}"/>
                </a:ext>
              </a:extLst>
            </p:cNvPr>
            <p:cNvSpPr/>
            <p:nvPr/>
          </p:nvSpPr>
          <p:spPr>
            <a:xfrm>
              <a:off x="7843585" y="3360446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5B9EB9-61C2-40E8-B35C-8901B3F520D8}"/>
                </a:ext>
              </a:extLst>
            </p:cNvPr>
            <p:cNvSpPr/>
            <p:nvPr/>
          </p:nvSpPr>
          <p:spPr>
            <a:xfrm>
              <a:off x="7907693" y="3411733"/>
              <a:ext cx="76930" cy="25643"/>
            </a:xfrm>
            <a:custGeom>
              <a:avLst/>
              <a:gdLst>
                <a:gd name="connsiteX0" fmla="*/ 64108 w 76929"/>
                <a:gd name="connsiteY0" fmla="*/ 0 h 25643"/>
                <a:gd name="connsiteX1" fmla="*/ 12822 w 76929"/>
                <a:gd name="connsiteY1" fmla="*/ 0 h 25643"/>
                <a:gd name="connsiteX2" fmla="*/ 0 w 76929"/>
                <a:gd name="connsiteY2" fmla="*/ 12822 h 25643"/>
                <a:gd name="connsiteX3" fmla="*/ 12822 w 76929"/>
                <a:gd name="connsiteY3" fmla="*/ 25643 h 25643"/>
                <a:gd name="connsiteX4" fmla="*/ 64108 w 76929"/>
                <a:gd name="connsiteY4" fmla="*/ 25643 h 25643"/>
                <a:gd name="connsiteX5" fmla="*/ 76930 w 76929"/>
                <a:gd name="connsiteY5" fmla="*/ 12822 h 25643"/>
                <a:gd name="connsiteX6" fmla="*/ 64108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4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9678249-4FC9-4820-B1A8-BC49011B31C6}"/>
                </a:ext>
              </a:extLst>
            </p:cNvPr>
            <p:cNvSpPr/>
            <p:nvPr/>
          </p:nvSpPr>
          <p:spPr>
            <a:xfrm>
              <a:off x="7843513" y="3155434"/>
              <a:ext cx="205146" cy="115394"/>
            </a:xfrm>
            <a:custGeom>
              <a:avLst/>
              <a:gdLst>
                <a:gd name="connsiteX0" fmla="*/ 188037 w 205145"/>
                <a:gd name="connsiteY0" fmla="*/ 27561 h 115394"/>
                <a:gd name="connsiteX1" fmla="*/ 173548 w 205145"/>
                <a:gd name="connsiteY1" fmla="*/ 12560 h 115394"/>
                <a:gd name="connsiteX2" fmla="*/ 136494 w 205145"/>
                <a:gd name="connsiteY2" fmla="*/ 636 h 115394"/>
                <a:gd name="connsiteX3" fmla="*/ 120338 w 205145"/>
                <a:gd name="connsiteY3" fmla="*/ 8842 h 115394"/>
                <a:gd name="connsiteX4" fmla="*/ 128544 w 205145"/>
                <a:gd name="connsiteY4" fmla="*/ 24997 h 115394"/>
                <a:gd name="connsiteX5" fmla="*/ 163675 w 205145"/>
                <a:gd name="connsiteY5" fmla="*/ 36408 h 115394"/>
                <a:gd name="connsiteX6" fmla="*/ 178548 w 205145"/>
                <a:gd name="connsiteY6" fmla="*/ 102568 h 115394"/>
                <a:gd name="connsiteX7" fmla="*/ 26741 w 205145"/>
                <a:gd name="connsiteY7" fmla="*/ 102568 h 115394"/>
                <a:gd name="connsiteX8" fmla="*/ 41486 w 205145"/>
                <a:gd name="connsiteY8" fmla="*/ 36408 h 115394"/>
                <a:gd name="connsiteX9" fmla="*/ 76617 w 205145"/>
                <a:gd name="connsiteY9" fmla="*/ 24997 h 115394"/>
                <a:gd name="connsiteX10" fmla="*/ 84822 w 205145"/>
                <a:gd name="connsiteY10" fmla="*/ 8842 h 115394"/>
                <a:gd name="connsiteX11" fmla="*/ 68668 w 205145"/>
                <a:gd name="connsiteY11" fmla="*/ 636 h 115394"/>
                <a:gd name="connsiteX12" fmla="*/ 31356 w 205145"/>
                <a:gd name="connsiteY12" fmla="*/ 12688 h 115394"/>
                <a:gd name="connsiteX13" fmla="*/ 16996 w 205145"/>
                <a:gd name="connsiteY13" fmla="*/ 28074 h 115394"/>
                <a:gd name="connsiteX14" fmla="*/ 712 w 205145"/>
                <a:gd name="connsiteY14" fmla="*/ 101157 h 115394"/>
                <a:gd name="connsiteX15" fmla="*/ 4303 w 205145"/>
                <a:gd name="connsiteY15" fmla="*/ 119236 h 115394"/>
                <a:gd name="connsiteX16" fmla="*/ 22894 w 205145"/>
                <a:gd name="connsiteY16" fmla="*/ 128211 h 115394"/>
                <a:gd name="connsiteX17" fmla="*/ 182267 w 205145"/>
                <a:gd name="connsiteY17" fmla="*/ 128211 h 115394"/>
                <a:gd name="connsiteX18" fmla="*/ 200858 w 205145"/>
                <a:gd name="connsiteY18" fmla="*/ 119236 h 115394"/>
                <a:gd name="connsiteX19" fmla="*/ 204576 w 205145"/>
                <a:gd name="connsiteY19" fmla="*/ 101799 h 115394"/>
                <a:gd name="connsiteX20" fmla="*/ 188037 w 205145"/>
                <a:gd name="connsiteY20" fmla="*/ 2756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8037" y="27561"/>
                  </a:moveTo>
                  <a:cubicBezTo>
                    <a:pt x="186113" y="20638"/>
                    <a:pt x="180857" y="15124"/>
                    <a:pt x="173548" y="12560"/>
                  </a:cubicBezTo>
                  <a:lnTo>
                    <a:pt x="136494" y="636"/>
                  </a:lnTo>
                  <a:cubicBezTo>
                    <a:pt x="129698" y="-1544"/>
                    <a:pt x="122518" y="2175"/>
                    <a:pt x="120338" y="8842"/>
                  </a:cubicBezTo>
                  <a:cubicBezTo>
                    <a:pt x="118159" y="15637"/>
                    <a:pt x="121877" y="22817"/>
                    <a:pt x="128544" y="24997"/>
                  </a:cubicBezTo>
                  <a:lnTo>
                    <a:pt x="163675" y="36408"/>
                  </a:lnTo>
                  <a:lnTo>
                    <a:pt x="178548" y="102568"/>
                  </a:lnTo>
                  <a:lnTo>
                    <a:pt x="26741" y="102568"/>
                  </a:lnTo>
                  <a:lnTo>
                    <a:pt x="41486" y="36408"/>
                  </a:lnTo>
                  <a:lnTo>
                    <a:pt x="76617" y="24997"/>
                  </a:lnTo>
                  <a:cubicBezTo>
                    <a:pt x="83412" y="22817"/>
                    <a:pt x="87002" y="15637"/>
                    <a:pt x="84822" y="8842"/>
                  </a:cubicBezTo>
                  <a:cubicBezTo>
                    <a:pt x="82643" y="2046"/>
                    <a:pt x="75463" y="-1544"/>
                    <a:pt x="68668" y="636"/>
                  </a:cubicBezTo>
                  <a:lnTo>
                    <a:pt x="31356" y="12688"/>
                  </a:lnTo>
                  <a:cubicBezTo>
                    <a:pt x="24305" y="15124"/>
                    <a:pt x="19048" y="20766"/>
                    <a:pt x="16996" y="28074"/>
                  </a:cubicBezTo>
                  <a:lnTo>
                    <a:pt x="712" y="101157"/>
                  </a:lnTo>
                  <a:cubicBezTo>
                    <a:pt x="-954" y="107440"/>
                    <a:pt x="328" y="113979"/>
                    <a:pt x="4303" y="119236"/>
                  </a:cubicBezTo>
                  <a:cubicBezTo>
                    <a:pt x="8534" y="124877"/>
                    <a:pt x="15458" y="128211"/>
                    <a:pt x="22894" y="128211"/>
                  </a:cubicBezTo>
                  <a:lnTo>
                    <a:pt x="182267" y="128211"/>
                  </a:lnTo>
                  <a:cubicBezTo>
                    <a:pt x="189575" y="128211"/>
                    <a:pt x="196499" y="124877"/>
                    <a:pt x="200858" y="119236"/>
                  </a:cubicBezTo>
                  <a:cubicBezTo>
                    <a:pt x="204833" y="113979"/>
                    <a:pt x="206115" y="107440"/>
                    <a:pt x="204576" y="101799"/>
                  </a:cubicBezTo>
                  <a:lnTo>
                    <a:pt x="188037" y="2756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5A25D88-6694-4A57-9FA9-0FC1D09439D4}"/>
                </a:ext>
              </a:extLst>
            </p:cNvPr>
            <p:cNvSpPr/>
            <p:nvPr/>
          </p:nvSpPr>
          <p:spPr>
            <a:xfrm>
              <a:off x="7903589" y="3040034"/>
              <a:ext cx="76930" cy="115394"/>
            </a:xfrm>
            <a:custGeom>
              <a:avLst/>
              <a:gdLst>
                <a:gd name="connsiteX0" fmla="*/ 38594 w 76929"/>
                <a:gd name="connsiteY0" fmla="*/ 114753 h 115394"/>
                <a:gd name="connsiteX1" fmla="*/ 42568 w 76929"/>
                <a:gd name="connsiteY1" fmla="*/ 115394 h 115394"/>
                <a:gd name="connsiteX2" fmla="*/ 46543 w 76929"/>
                <a:gd name="connsiteY2" fmla="*/ 114753 h 115394"/>
                <a:gd name="connsiteX3" fmla="*/ 85393 w 76929"/>
                <a:gd name="connsiteY3" fmla="*/ 52697 h 115394"/>
                <a:gd name="connsiteX4" fmla="*/ 42697 w 76929"/>
                <a:gd name="connsiteY4" fmla="*/ 0 h 115394"/>
                <a:gd name="connsiteX5" fmla="*/ 0 w 76929"/>
                <a:gd name="connsiteY5" fmla="*/ 52697 h 115394"/>
                <a:gd name="connsiteX6" fmla="*/ 38594 w 76929"/>
                <a:gd name="connsiteY6" fmla="*/ 114753 h 115394"/>
                <a:gd name="connsiteX7" fmla="*/ 42568 w 76929"/>
                <a:gd name="connsiteY7" fmla="*/ 25515 h 115394"/>
                <a:gd name="connsiteX8" fmla="*/ 59621 w 76929"/>
                <a:gd name="connsiteY8" fmla="*/ 52569 h 115394"/>
                <a:gd name="connsiteX9" fmla="*/ 42568 w 76929"/>
                <a:gd name="connsiteY9" fmla="*/ 88213 h 115394"/>
                <a:gd name="connsiteX10" fmla="*/ 25515 w 76929"/>
                <a:gd name="connsiteY10" fmla="*/ 52569 h 115394"/>
                <a:gd name="connsiteX11" fmla="*/ 42568 w 76929"/>
                <a:gd name="connsiteY11" fmla="*/ 25515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38594" y="114753"/>
                  </a:moveTo>
                  <a:cubicBezTo>
                    <a:pt x="39876" y="115138"/>
                    <a:pt x="41158" y="115394"/>
                    <a:pt x="42568" y="115394"/>
                  </a:cubicBezTo>
                  <a:cubicBezTo>
                    <a:pt x="43851" y="115394"/>
                    <a:pt x="45261" y="115138"/>
                    <a:pt x="46543" y="114753"/>
                  </a:cubicBezTo>
                  <a:cubicBezTo>
                    <a:pt x="48081" y="114241"/>
                    <a:pt x="85393" y="101675"/>
                    <a:pt x="85393" y="52697"/>
                  </a:cubicBezTo>
                  <a:cubicBezTo>
                    <a:pt x="85393" y="3847"/>
                    <a:pt x="52698" y="0"/>
                    <a:pt x="42697" y="0"/>
                  </a:cubicBezTo>
                  <a:cubicBezTo>
                    <a:pt x="32696" y="0"/>
                    <a:pt x="0" y="3847"/>
                    <a:pt x="0" y="52697"/>
                  </a:cubicBezTo>
                  <a:cubicBezTo>
                    <a:pt x="-128" y="101547"/>
                    <a:pt x="37055" y="114241"/>
                    <a:pt x="38594" y="114753"/>
                  </a:cubicBezTo>
                  <a:close/>
                  <a:moveTo>
                    <a:pt x="42568" y="25515"/>
                  </a:moveTo>
                  <a:cubicBezTo>
                    <a:pt x="47697" y="25515"/>
                    <a:pt x="59621" y="25515"/>
                    <a:pt x="59621" y="52569"/>
                  </a:cubicBezTo>
                  <a:cubicBezTo>
                    <a:pt x="59621" y="74750"/>
                    <a:pt x="48723" y="84494"/>
                    <a:pt x="42568" y="88213"/>
                  </a:cubicBezTo>
                  <a:cubicBezTo>
                    <a:pt x="36286" y="84494"/>
                    <a:pt x="25515" y="74622"/>
                    <a:pt x="25515" y="52569"/>
                  </a:cubicBezTo>
                  <a:cubicBezTo>
                    <a:pt x="25515" y="25515"/>
                    <a:pt x="37440" y="25515"/>
                    <a:pt x="4256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0B31C0-7C5D-4DB2-8CE1-7E73FB368733}"/>
                </a:ext>
              </a:extLst>
            </p:cNvPr>
            <p:cNvSpPr/>
            <p:nvPr/>
          </p:nvSpPr>
          <p:spPr>
            <a:xfrm>
              <a:off x="7702547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7CD497-677A-41F0-B3C5-61B8879DB8B4}"/>
                </a:ext>
              </a:extLst>
            </p:cNvPr>
            <p:cNvSpPr/>
            <p:nvPr/>
          </p:nvSpPr>
          <p:spPr>
            <a:xfrm>
              <a:off x="7753834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89D02B-D43E-4DCF-9280-DFBC0FDD580D}"/>
                </a:ext>
              </a:extLst>
            </p:cNvPr>
            <p:cNvSpPr/>
            <p:nvPr/>
          </p:nvSpPr>
          <p:spPr>
            <a:xfrm>
              <a:off x="7805120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4214F5C-D39B-4E87-866F-D34A77B55B6C}"/>
              </a:ext>
            </a:extLst>
          </p:cNvPr>
          <p:cNvGrpSpPr/>
          <p:nvPr/>
        </p:nvGrpSpPr>
        <p:grpSpPr>
          <a:xfrm>
            <a:off x="5946108" y="3894274"/>
            <a:ext cx="500043" cy="602616"/>
            <a:chOff x="5946108" y="3894274"/>
            <a:chExt cx="500043" cy="6026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9CB709-3395-4494-A5DA-D4A6EAEE1498}"/>
                </a:ext>
              </a:extLst>
            </p:cNvPr>
            <p:cNvSpPr/>
            <p:nvPr/>
          </p:nvSpPr>
          <p:spPr>
            <a:xfrm>
              <a:off x="5946108" y="3894274"/>
              <a:ext cx="500043" cy="602616"/>
            </a:xfrm>
            <a:custGeom>
              <a:avLst/>
              <a:gdLst>
                <a:gd name="connsiteX0" fmla="*/ 511589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5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89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89" y="101355"/>
                  </a:moveTo>
                  <a:cubicBezTo>
                    <a:pt x="511077" y="94687"/>
                    <a:pt x="505435" y="89559"/>
                    <a:pt x="498768" y="89559"/>
                  </a:cubicBezTo>
                  <a:cubicBezTo>
                    <a:pt x="345678" y="89559"/>
                    <a:pt x="266569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7" y="489080"/>
                    <a:pt x="251055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89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1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252C1E-1E51-403E-9F2C-C44F82CC8FF5}"/>
                </a:ext>
              </a:extLst>
            </p:cNvPr>
            <p:cNvSpPr/>
            <p:nvPr/>
          </p:nvSpPr>
          <p:spPr>
            <a:xfrm>
              <a:off x="6138407" y="4150610"/>
              <a:ext cx="141038" cy="89751"/>
            </a:xfrm>
            <a:custGeom>
              <a:avLst/>
              <a:gdLst>
                <a:gd name="connsiteX0" fmla="*/ 119017 w 141037"/>
                <a:gd name="connsiteY0" fmla="*/ 3750 h 89751"/>
                <a:gd name="connsiteX1" fmla="*/ 51190 w 141037"/>
                <a:gd name="connsiteY1" fmla="*/ 71577 h 89751"/>
                <a:gd name="connsiteX2" fmla="*/ 21829 w 141037"/>
                <a:gd name="connsiteY2" fmla="*/ 42215 h 89751"/>
                <a:gd name="connsiteX3" fmla="*/ 3750 w 141037"/>
                <a:gd name="connsiteY3" fmla="*/ 42215 h 89751"/>
                <a:gd name="connsiteX4" fmla="*/ 3750 w 141037"/>
                <a:gd name="connsiteY4" fmla="*/ 60294 h 89751"/>
                <a:gd name="connsiteX5" fmla="*/ 42215 w 141037"/>
                <a:gd name="connsiteY5" fmla="*/ 98758 h 89751"/>
                <a:gd name="connsiteX6" fmla="*/ 51319 w 141037"/>
                <a:gd name="connsiteY6" fmla="*/ 102477 h 89751"/>
                <a:gd name="connsiteX7" fmla="*/ 60422 w 141037"/>
                <a:gd name="connsiteY7" fmla="*/ 98758 h 89751"/>
                <a:gd name="connsiteX8" fmla="*/ 137351 w 141037"/>
                <a:gd name="connsiteY8" fmla="*/ 21829 h 89751"/>
                <a:gd name="connsiteX9" fmla="*/ 137351 w 141037"/>
                <a:gd name="connsiteY9" fmla="*/ 3750 h 89751"/>
                <a:gd name="connsiteX10" fmla="*/ 119017 w 141037"/>
                <a:gd name="connsiteY10" fmla="*/ 3750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037" h="89751">
                  <a:moveTo>
                    <a:pt x="119017" y="3750"/>
                  </a:moveTo>
                  <a:lnTo>
                    <a:pt x="51190" y="71577"/>
                  </a:lnTo>
                  <a:lnTo>
                    <a:pt x="21829" y="42215"/>
                  </a:lnTo>
                  <a:cubicBezTo>
                    <a:pt x="16828" y="37215"/>
                    <a:pt x="8751" y="37215"/>
                    <a:pt x="3750" y="42215"/>
                  </a:cubicBezTo>
                  <a:cubicBezTo>
                    <a:pt x="-1250" y="47216"/>
                    <a:pt x="-1250" y="55293"/>
                    <a:pt x="3750" y="60294"/>
                  </a:cubicBezTo>
                  <a:lnTo>
                    <a:pt x="42215" y="98758"/>
                  </a:lnTo>
                  <a:cubicBezTo>
                    <a:pt x="44779" y="101323"/>
                    <a:pt x="47985" y="102477"/>
                    <a:pt x="51319" y="102477"/>
                  </a:cubicBezTo>
                  <a:cubicBezTo>
                    <a:pt x="54652" y="102477"/>
                    <a:pt x="57858" y="101194"/>
                    <a:pt x="60422" y="98758"/>
                  </a:cubicBezTo>
                  <a:lnTo>
                    <a:pt x="137351" y="21829"/>
                  </a:lnTo>
                  <a:cubicBezTo>
                    <a:pt x="142352" y="16828"/>
                    <a:pt x="142352" y="8751"/>
                    <a:pt x="137351" y="3750"/>
                  </a:cubicBezTo>
                  <a:cubicBezTo>
                    <a:pt x="132223" y="-1250"/>
                    <a:pt x="124017" y="-1250"/>
                    <a:pt x="119017" y="375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75C549-BAB5-4E6A-81AC-FDD4A7221635}"/>
                </a:ext>
              </a:extLst>
            </p:cNvPr>
            <p:cNvSpPr/>
            <p:nvPr/>
          </p:nvSpPr>
          <p:spPr>
            <a:xfrm>
              <a:off x="6048559" y="4035247"/>
              <a:ext cx="307719" cy="307719"/>
            </a:xfrm>
            <a:custGeom>
              <a:avLst/>
              <a:gdLst>
                <a:gd name="connsiteX0" fmla="*/ 153859 w 307718"/>
                <a:gd name="connsiteY0" fmla="*/ 0 h 307718"/>
                <a:gd name="connsiteX1" fmla="*/ 0 w 307718"/>
                <a:gd name="connsiteY1" fmla="*/ 153859 h 307718"/>
                <a:gd name="connsiteX2" fmla="*/ 153859 w 307718"/>
                <a:gd name="connsiteY2" fmla="*/ 307719 h 307718"/>
                <a:gd name="connsiteX3" fmla="*/ 307719 w 307718"/>
                <a:gd name="connsiteY3" fmla="*/ 153859 h 307718"/>
                <a:gd name="connsiteX4" fmla="*/ 153859 w 307718"/>
                <a:gd name="connsiteY4" fmla="*/ 0 h 307718"/>
                <a:gd name="connsiteX5" fmla="*/ 153859 w 307718"/>
                <a:gd name="connsiteY5" fmla="*/ 282075 h 307718"/>
                <a:gd name="connsiteX6" fmla="*/ 25643 w 307718"/>
                <a:gd name="connsiteY6" fmla="*/ 153859 h 307718"/>
                <a:gd name="connsiteX7" fmla="*/ 153859 w 307718"/>
                <a:gd name="connsiteY7" fmla="*/ 25643 h 307718"/>
                <a:gd name="connsiteX8" fmla="*/ 282075 w 307718"/>
                <a:gd name="connsiteY8" fmla="*/ 153859 h 307718"/>
                <a:gd name="connsiteX9" fmla="*/ 153859 w 307718"/>
                <a:gd name="connsiteY9" fmla="*/ 282075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718" h="307718">
                  <a:moveTo>
                    <a:pt x="153859" y="0"/>
                  </a:moveTo>
                  <a:cubicBezTo>
                    <a:pt x="68980" y="0"/>
                    <a:pt x="0" y="68980"/>
                    <a:pt x="0" y="153859"/>
                  </a:cubicBezTo>
                  <a:cubicBezTo>
                    <a:pt x="0" y="238738"/>
                    <a:pt x="68980" y="307719"/>
                    <a:pt x="153859" y="307719"/>
                  </a:cubicBezTo>
                  <a:cubicBezTo>
                    <a:pt x="238739" y="307719"/>
                    <a:pt x="307719" y="238738"/>
                    <a:pt x="307719" y="153859"/>
                  </a:cubicBezTo>
                  <a:cubicBezTo>
                    <a:pt x="307719" y="68980"/>
                    <a:pt x="238739" y="0"/>
                    <a:pt x="153859" y="0"/>
                  </a:cubicBezTo>
                  <a:close/>
                  <a:moveTo>
                    <a:pt x="153859" y="282075"/>
                  </a:moveTo>
                  <a:cubicBezTo>
                    <a:pt x="83213" y="282075"/>
                    <a:pt x="25643" y="224507"/>
                    <a:pt x="25643" y="153859"/>
                  </a:cubicBezTo>
                  <a:cubicBezTo>
                    <a:pt x="25643" y="83212"/>
                    <a:pt x="83213" y="25643"/>
                    <a:pt x="153859" y="25643"/>
                  </a:cubicBezTo>
                  <a:cubicBezTo>
                    <a:pt x="224507" y="25643"/>
                    <a:pt x="282075" y="83212"/>
                    <a:pt x="282075" y="153859"/>
                  </a:cubicBezTo>
                  <a:cubicBezTo>
                    <a:pt x="282075" y="224507"/>
                    <a:pt x="224507" y="282075"/>
                    <a:pt x="153859" y="282075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166FC47-B2BD-4D22-B538-7546EF0CD23D}"/>
              </a:ext>
            </a:extLst>
          </p:cNvPr>
          <p:cNvGrpSpPr/>
          <p:nvPr/>
        </p:nvGrpSpPr>
        <p:grpSpPr>
          <a:xfrm>
            <a:off x="6766666" y="4843009"/>
            <a:ext cx="602616" cy="615437"/>
            <a:chOff x="6766666" y="4843009"/>
            <a:chExt cx="602616" cy="615437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64D340C-41F5-4202-9734-6709B3E09B77}"/>
                </a:ext>
              </a:extLst>
            </p:cNvPr>
            <p:cNvSpPr/>
            <p:nvPr/>
          </p:nvSpPr>
          <p:spPr>
            <a:xfrm>
              <a:off x="6766666" y="4843009"/>
              <a:ext cx="602616" cy="615437"/>
            </a:xfrm>
            <a:custGeom>
              <a:avLst/>
              <a:gdLst>
                <a:gd name="connsiteX0" fmla="*/ 397373 w 602615"/>
                <a:gd name="connsiteY0" fmla="*/ 0 h 615437"/>
                <a:gd name="connsiteX1" fmla="*/ 179406 w 602615"/>
                <a:gd name="connsiteY1" fmla="*/ 217967 h 615437"/>
                <a:gd name="connsiteX2" fmla="*/ 234667 w 602615"/>
                <a:gd name="connsiteY2" fmla="*/ 362467 h 615437"/>
                <a:gd name="connsiteX3" fmla="*/ 205434 w 602615"/>
                <a:gd name="connsiteY3" fmla="*/ 391700 h 615437"/>
                <a:gd name="connsiteX4" fmla="*/ 143506 w 602615"/>
                <a:gd name="connsiteY4" fmla="*/ 399521 h 615437"/>
                <a:gd name="connsiteX5" fmla="*/ 14905 w 602615"/>
                <a:gd name="connsiteY5" fmla="*/ 528122 h 615437"/>
                <a:gd name="connsiteX6" fmla="*/ 14905 w 602615"/>
                <a:gd name="connsiteY6" fmla="*/ 600436 h 615437"/>
                <a:gd name="connsiteX7" fmla="*/ 51062 w 602615"/>
                <a:gd name="connsiteY7" fmla="*/ 615437 h 615437"/>
                <a:gd name="connsiteX8" fmla="*/ 87219 w 602615"/>
                <a:gd name="connsiteY8" fmla="*/ 600436 h 615437"/>
                <a:gd name="connsiteX9" fmla="*/ 215820 w 602615"/>
                <a:gd name="connsiteY9" fmla="*/ 471835 h 615437"/>
                <a:gd name="connsiteX10" fmla="*/ 223641 w 602615"/>
                <a:gd name="connsiteY10" fmla="*/ 409907 h 615437"/>
                <a:gd name="connsiteX11" fmla="*/ 252874 w 602615"/>
                <a:gd name="connsiteY11" fmla="*/ 380674 h 615437"/>
                <a:gd name="connsiteX12" fmla="*/ 397373 w 602615"/>
                <a:gd name="connsiteY12" fmla="*/ 435935 h 615437"/>
                <a:gd name="connsiteX13" fmla="*/ 615341 w 602615"/>
                <a:gd name="connsiteY13" fmla="*/ 217967 h 615437"/>
                <a:gd name="connsiteX14" fmla="*/ 397373 w 602615"/>
                <a:gd name="connsiteY14" fmla="*/ 0 h 615437"/>
                <a:gd name="connsiteX15" fmla="*/ 69012 w 602615"/>
                <a:gd name="connsiteY15" fmla="*/ 582358 h 615437"/>
                <a:gd name="connsiteX16" fmla="*/ 32984 w 602615"/>
                <a:gd name="connsiteY16" fmla="*/ 582358 h 615437"/>
                <a:gd name="connsiteX17" fmla="*/ 32984 w 602615"/>
                <a:gd name="connsiteY17" fmla="*/ 546329 h 615437"/>
                <a:gd name="connsiteX18" fmla="*/ 126709 w 602615"/>
                <a:gd name="connsiteY18" fmla="*/ 452603 h 615437"/>
                <a:gd name="connsiteX19" fmla="*/ 162738 w 602615"/>
                <a:gd name="connsiteY19" fmla="*/ 488632 h 615437"/>
                <a:gd name="connsiteX20" fmla="*/ 69012 w 602615"/>
                <a:gd name="connsiteY20" fmla="*/ 582358 h 615437"/>
                <a:gd name="connsiteX21" fmla="*/ 197613 w 602615"/>
                <a:gd name="connsiteY21" fmla="*/ 453629 h 615437"/>
                <a:gd name="connsiteX22" fmla="*/ 180817 w 602615"/>
                <a:gd name="connsiteY22" fmla="*/ 470425 h 615437"/>
                <a:gd name="connsiteX23" fmla="*/ 144788 w 602615"/>
                <a:gd name="connsiteY23" fmla="*/ 434396 h 615437"/>
                <a:gd name="connsiteX24" fmla="*/ 161584 w 602615"/>
                <a:gd name="connsiteY24" fmla="*/ 417600 h 615437"/>
                <a:gd name="connsiteX25" fmla="*/ 179663 w 602615"/>
                <a:gd name="connsiteY25" fmla="*/ 410164 h 615437"/>
                <a:gd name="connsiteX26" fmla="*/ 197613 w 602615"/>
                <a:gd name="connsiteY26" fmla="*/ 417600 h 615437"/>
                <a:gd name="connsiteX27" fmla="*/ 197613 w 602615"/>
                <a:gd name="connsiteY27" fmla="*/ 453629 h 615437"/>
                <a:gd name="connsiteX28" fmla="*/ 397373 w 602615"/>
                <a:gd name="connsiteY28" fmla="*/ 410291 h 615437"/>
                <a:gd name="connsiteX29" fmla="*/ 205049 w 602615"/>
                <a:gd name="connsiteY29" fmla="*/ 217967 h 615437"/>
                <a:gd name="connsiteX30" fmla="*/ 397373 w 602615"/>
                <a:gd name="connsiteY30" fmla="*/ 25643 h 615437"/>
                <a:gd name="connsiteX31" fmla="*/ 589698 w 602615"/>
                <a:gd name="connsiteY31" fmla="*/ 217967 h 615437"/>
                <a:gd name="connsiteX32" fmla="*/ 397373 w 602615"/>
                <a:gd name="connsiteY32" fmla="*/ 410291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2615" h="615437">
                  <a:moveTo>
                    <a:pt x="397373" y="0"/>
                  </a:moveTo>
                  <a:cubicBezTo>
                    <a:pt x="277235" y="0"/>
                    <a:pt x="179406" y="97829"/>
                    <a:pt x="179406" y="217967"/>
                  </a:cubicBezTo>
                  <a:cubicBezTo>
                    <a:pt x="179406" y="273485"/>
                    <a:pt x="200434" y="324002"/>
                    <a:pt x="234667" y="362467"/>
                  </a:cubicBezTo>
                  <a:lnTo>
                    <a:pt x="205434" y="391700"/>
                  </a:lnTo>
                  <a:cubicBezTo>
                    <a:pt x="185817" y="380161"/>
                    <a:pt x="160302" y="382725"/>
                    <a:pt x="143506" y="399521"/>
                  </a:cubicBezTo>
                  <a:lnTo>
                    <a:pt x="14905" y="528122"/>
                  </a:lnTo>
                  <a:cubicBezTo>
                    <a:pt x="-4968" y="547996"/>
                    <a:pt x="-4968" y="580435"/>
                    <a:pt x="14905" y="600436"/>
                  </a:cubicBezTo>
                  <a:cubicBezTo>
                    <a:pt x="24906" y="610437"/>
                    <a:pt x="37984" y="615437"/>
                    <a:pt x="51062" y="615437"/>
                  </a:cubicBezTo>
                  <a:cubicBezTo>
                    <a:pt x="64140" y="615437"/>
                    <a:pt x="77218" y="610437"/>
                    <a:pt x="87219" y="600436"/>
                  </a:cubicBezTo>
                  <a:lnTo>
                    <a:pt x="215820" y="471835"/>
                  </a:lnTo>
                  <a:cubicBezTo>
                    <a:pt x="232616" y="455039"/>
                    <a:pt x="235052" y="429524"/>
                    <a:pt x="223641" y="409907"/>
                  </a:cubicBezTo>
                  <a:lnTo>
                    <a:pt x="252874" y="380674"/>
                  </a:lnTo>
                  <a:cubicBezTo>
                    <a:pt x="291339" y="414907"/>
                    <a:pt x="341984" y="435935"/>
                    <a:pt x="397373" y="435935"/>
                  </a:cubicBezTo>
                  <a:cubicBezTo>
                    <a:pt x="517512" y="435935"/>
                    <a:pt x="615341" y="338106"/>
                    <a:pt x="615341" y="217967"/>
                  </a:cubicBezTo>
                  <a:cubicBezTo>
                    <a:pt x="615341" y="97701"/>
                    <a:pt x="517512" y="0"/>
                    <a:pt x="397373" y="0"/>
                  </a:cubicBezTo>
                  <a:close/>
                  <a:moveTo>
                    <a:pt x="69012" y="582358"/>
                  </a:moveTo>
                  <a:cubicBezTo>
                    <a:pt x="59011" y="592230"/>
                    <a:pt x="42856" y="592230"/>
                    <a:pt x="32984" y="582358"/>
                  </a:cubicBezTo>
                  <a:cubicBezTo>
                    <a:pt x="23111" y="572485"/>
                    <a:pt x="23111" y="556201"/>
                    <a:pt x="32984" y="546329"/>
                  </a:cubicBezTo>
                  <a:lnTo>
                    <a:pt x="126709" y="452603"/>
                  </a:lnTo>
                  <a:lnTo>
                    <a:pt x="162738" y="488632"/>
                  </a:lnTo>
                  <a:lnTo>
                    <a:pt x="69012" y="582358"/>
                  </a:lnTo>
                  <a:close/>
                  <a:moveTo>
                    <a:pt x="197613" y="453629"/>
                  </a:moveTo>
                  <a:lnTo>
                    <a:pt x="180817" y="470425"/>
                  </a:lnTo>
                  <a:lnTo>
                    <a:pt x="144788" y="434396"/>
                  </a:lnTo>
                  <a:lnTo>
                    <a:pt x="161584" y="417600"/>
                  </a:lnTo>
                  <a:cubicBezTo>
                    <a:pt x="166584" y="412599"/>
                    <a:pt x="173124" y="410164"/>
                    <a:pt x="179663" y="410164"/>
                  </a:cubicBezTo>
                  <a:cubicBezTo>
                    <a:pt x="186202" y="410164"/>
                    <a:pt x="192741" y="412599"/>
                    <a:pt x="197613" y="417600"/>
                  </a:cubicBezTo>
                  <a:cubicBezTo>
                    <a:pt x="207614" y="427601"/>
                    <a:pt x="207614" y="443756"/>
                    <a:pt x="197613" y="453629"/>
                  </a:cubicBezTo>
                  <a:close/>
                  <a:moveTo>
                    <a:pt x="397373" y="410291"/>
                  </a:moveTo>
                  <a:cubicBezTo>
                    <a:pt x="291339" y="410291"/>
                    <a:pt x="205049" y="324002"/>
                    <a:pt x="205049" y="217967"/>
                  </a:cubicBezTo>
                  <a:cubicBezTo>
                    <a:pt x="205049" y="111933"/>
                    <a:pt x="291339" y="25643"/>
                    <a:pt x="397373" y="25643"/>
                  </a:cubicBezTo>
                  <a:cubicBezTo>
                    <a:pt x="503408" y="25643"/>
                    <a:pt x="589698" y="111933"/>
                    <a:pt x="589698" y="217967"/>
                  </a:cubicBezTo>
                  <a:cubicBezTo>
                    <a:pt x="589698" y="324002"/>
                    <a:pt x="503408" y="410291"/>
                    <a:pt x="397373" y="410291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C46C55E-E79C-40FB-864C-8F14E76BC897}"/>
                </a:ext>
              </a:extLst>
            </p:cNvPr>
            <p:cNvSpPr/>
            <p:nvPr/>
          </p:nvSpPr>
          <p:spPr>
            <a:xfrm>
              <a:off x="7119548" y="5035333"/>
              <a:ext cx="89751" cy="115394"/>
            </a:xfrm>
            <a:custGeom>
              <a:avLst/>
              <a:gdLst>
                <a:gd name="connsiteX0" fmla="*/ 44876 w 89751"/>
                <a:gd name="connsiteY0" fmla="*/ 0 h 115394"/>
                <a:gd name="connsiteX1" fmla="*/ 0 w 89751"/>
                <a:gd name="connsiteY1" fmla="*/ 44876 h 115394"/>
                <a:gd name="connsiteX2" fmla="*/ 31669 w 89751"/>
                <a:gd name="connsiteY2" fmla="*/ 87572 h 115394"/>
                <a:gd name="connsiteX3" fmla="*/ 31669 w 89751"/>
                <a:gd name="connsiteY3" fmla="*/ 102573 h 115394"/>
                <a:gd name="connsiteX4" fmla="*/ 44491 w 89751"/>
                <a:gd name="connsiteY4" fmla="*/ 115394 h 115394"/>
                <a:gd name="connsiteX5" fmla="*/ 57313 w 89751"/>
                <a:gd name="connsiteY5" fmla="*/ 102573 h 115394"/>
                <a:gd name="connsiteX6" fmla="*/ 57313 w 89751"/>
                <a:gd name="connsiteY6" fmla="*/ 87828 h 115394"/>
                <a:gd name="connsiteX7" fmla="*/ 89752 w 89751"/>
                <a:gd name="connsiteY7" fmla="*/ 44876 h 115394"/>
                <a:gd name="connsiteX8" fmla="*/ 44876 w 89751"/>
                <a:gd name="connsiteY8" fmla="*/ 0 h 115394"/>
                <a:gd name="connsiteX9" fmla="*/ 44876 w 89751"/>
                <a:gd name="connsiteY9" fmla="*/ 64108 h 115394"/>
                <a:gd name="connsiteX10" fmla="*/ 25643 w 89751"/>
                <a:gd name="connsiteY10" fmla="*/ 44876 h 115394"/>
                <a:gd name="connsiteX11" fmla="*/ 44876 w 89751"/>
                <a:gd name="connsiteY11" fmla="*/ 25643 h 115394"/>
                <a:gd name="connsiteX12" fmla="*/ 64108 w 89751"/>
                <a:gd name="connsiteY12" fmla="*/ 44876 h 115394"/>
                <a:gd name="connsiteX13" fmla="*/ 44876 w 89751"/>
                <a:gd name="connsiteY13" fmla="*/ 64108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44876" y="0"/>
                  </a:move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463" y="81930"/>
                    <a:pt x="31669" y="87572"/>
                  </a:cubicBez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3" y="115394"/>
                    <a:pt x="57313" y="109625"/>
                    <a:pt x="57313" y="102573"/>
                  </a:cubicBezTo>
                  <a:lnTo>
                    <a:pt x="57313" y="87828"/>
                  </a:lnTo>
                  <a:cubicBezTo>
                    <a:pt x="76032" y="82443"/>
                    <a:pt x="89752" y="65262"/>
                    <a:pt x="89752" y="44876"/>
                  </a:cubicBezTo>
                  <a:cubicBezTo>
                    <a:pt x="89752" y="20130"/>
                    <a:pt x="69622" y="0"/>
                    <a:pt x="44876" y="0"/>
                  </a:cubicBezTo>
                  <a:close/>
                  <a:moveTo>
                    <a:pt x="44876" y="64108"/>
                  </a:moveTo>
                  <a:cubicBezTo>
                    <a:pt x="34234" y="64108"/>
                    <a:pt x="25643" y="55518"/>
                    <a:pt x="25643" y="44876"/>
                  </a:cubicBezTo>
                  <a:cubicBezTo>
                    <a:pt x="25643" y="34234"/>
                    <a:pt x="34234" y="25643"/>
                    <a:pt x="44876" y="25643"/>
                  </a:cubicBezTo>
                  <a:cubicBezTo>
                    <a:pt x="55518" y="25643"/>
                    <a:pt x="64108" y="34234"/>
                    <a:pt x="64108" y="44876"/>
                  </a:cubicBezTo>
                  <a:cubicBezTo>
                    <a:pt x="64108" y="55389"/>
                    <a:pt x="55518" y="64108"/>
                    <a:pt x="44876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406BDC-AF86-4E6C-8477-066FD1E2A936}"/>
                </a:ext>
              </a:extLst>
            </p:cNvPr>
            <p:cNvSpPr/>
            <p:nvPr/>
          </p:nvSpPr>
          <p:spPr>
            <a:xfrm>
              <a:off x="7048645" y="4907117"/>
              <a:ext cx="230789" cy="282075"/>
            </a:xfrm>
            <a:custGeom>
              <a:avLst/>
              <a:gdLst>
                <a:gd name="connsiteX0" fmla="*/ 199120 w 230788"/>
                <a:gd name="connsiteY0" fmla="*/ 89751 h 282075"/>
                <a:gd name="connsiteX1" fmla="*/ 192324 w 230788"/>
                <a:gd name="connsiteY1" fmla="*/ 89751 h 282075"/>
                <a:gd name="connsiteX2" fmla="*/ 192324 w 230788"/>
                <a:gd name="connsiteY2" fmla="*/ 71032 h 282075"/>
                <a:gd name="connsiteX3" fmla="*/ 126550 w 230788"/>
                <a:gd name="connsiteY3" fmla="*/ 0 h 282075"/>
                <a:gd name="connsiteX4" fmla="*/ 104240 w 230788"/>
                <a:gd name="connsiteY4" fmla="*/ 0 h 282075"/>
                <a:gd name="connsiteX5" fmla="*/ 38465 w 230788"/>
                <a:gd name="connsiteY5" fmla="*/ 71032 h 282075"/>
                <a:gd name="connsiteX6" fmla="*/ 38465 w 230788"/>
                <a:gd name="connsiteY6" fmla="*/ 89751 h 282075"/>
                <a:gd name="connsiteX7" fmla="*/ 31669 w 230788"/>
                <a:gd name="connsiteY7" fmla="*/ 89751 h 282075"/>
                <a:gd name="connsiteX8" fmla="*/ 0 w 230788"/>
                <a:gd name="connsiteY8" fmla="*/ 121421 h 282075"/>
                <a:gd name="connsiteX9" fmla="*/ 0 w 230788"/>
                <a:gd name="connsiteY9" fmla="*/ 250406 h 282075"/>
                <a:gd name="connsiteX10" fmla="*/ 31669 w 230788"/>
                <a:gd name="connsiteY10" fmla="*/ 282075 h 282075"/>
                <a:gd name="connsiteX11" fmla="*/ 199120 w 230788"/>
                <a:gd name="connsiteY11" fmla="*/ 282075 h 282075"/>
                <a:gd name="connsiteX12" fmla="*/ 230789 w 230788"/>
                <a:gd name="connsiteY12" fmla="*/ 250406 h 282075"/>
                <a:gd name="connsiteX13" fmla="*/ 230789 w 230788"/>
                <a:gd name="connsiteY13" fmla="*/ 121421 h 282075"/>
                <a:gd name="connsiteX14" fmla="*/ 199120 w 230788"/>
                <a:gd name="connsiteY14" fmla="*/ 89751 h 282075"/>
                <a:gd name="connsiteX15" fmla="*/ 64108 w 230788"/>
                <a:gd name="connsiteY15" fmla="*/ 71032 h 282075"/>
                <a:gd name="connsiteX16" fmla="*/ 104240 w 230788"/>
                <a:gd name="connsiteY16" fmla="*/ 25643 h 282075"/>
                <a:gd name="connsiteX17" fmla="*/ 126550 w 230788"/>
                <a:gd name="connsiteY17" fmla="*/ 25643 h 282075"/>
                <a:gd name="connsiteX18" fmla="*/ 166681 w 230788"/>
                <a:gd name="connsiteY18" fmla="*/ 71032 h 282075"/>
                <a:gd name="connsiteX19" fmla="*/ 166681 w 230788"/>
                <a:gd name="connsiteY19" fmla="*/ 89751 h 282075"/>
                <a:gd name="connsiteX20" fmla="*/ 64108 w 230788"/>
                <a:gd name="connsiteY20" fmla="*/ 89751 h 282075"/>
                <a:gd name="connsiteX21" fmla="*/ 64108 w 230788"/>
                <a:gd name="connsiteY21" fmla="*/ 71032 h 282075"/>
                <a:gd name="connsiteX22" fmla="*/ 205146 w 230788"/>
                <a:gd name="connsiteY22" fmla="*/ 250406 h 282075"/>
                <a:gd name="connsiteX23" fmla="*/ 199120 w 230788"/>
                <a:gd name="connsiteY23" fmla="*/ 256432 h 282075"/>
                <a:gd name="connsiteX24" fmla="*/ 31669 w 230788"/>
                <a:gd name="connsiteY24" fmla="*/ 256432 h 282075"/>
                <a:gd name="connsiteX25" fmla="*/ 25643 w 230788"/>
                <a:gd name="connsiteY25" fmla="*/ 250406 h 282075"/>
                <a:gd name="connsiteX26" fmla="*/ 25643 w 230788"/>
                <a:gd name="connsiteY26" fmla="*/ 121421 h 282075"/>
                <a:gd name="connsiteX27" fmla="*/ 31669 w 230788"/>
                <a:gd name="connsiteY27" fmla="*/ 115394 h 282075"/>
                <a:gd name="connsiteX28" fmla="*/ 51286 w 230788"/>
                <a:gd name="connsiteY28" fmla="*/ 115394 h 282075"/>
                <a:gd name="connsiteX29" fmla="*/ 179503 w 230788"/>
                <a:gd name="connsiteY29" fmla="*/ 115394 h 282075"/>
                <a:gd name="connsiteX30" fmla="*/ 199120 w 230788"/>
                <a:gd name="connsiteY30" fmla="*/ 115394 h 282075"/>
                <a:gd name="connsiteX31" fmla="*/ 205146 w 230788"/>
                <a:gd name="connsiteY31" fmla="*/ 121421 h 282075"/>
                <a:gd name="connsiteX32" fmla="*/ 205146 w 230788"/>
                <a:gd name="connsiteY32" fmla="*/ 250406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82075">
                  <a:moveTo>
                    <a:pt x="199120" y="89751"/>
                  </a:moveTo>
                  <a:lnTo>
                    <a:pt x="192324" y="89751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50" y="0"/>
                  </a:cubicBezTo>
                  <a:lnTo>
                    <a:pt x="104240" y="0"/>
                  </a:lnTo>
                  <a:cubicBezTo>
                    <a:pt x="67955" y="0"/>
                    <a:pt x="38465" y="31926"/>
                    <a:pt x="38465" y="71032"/>
                  </a:cubicBezTo>
                  <a:lnTo>
                    <a:pt x="38465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50406"/>
                  </a:lnTo>
                  <a:cubicBezTo>
                    <a:pt x="0" y="267843"/>
                    <a:pt x="14232" y="282075"/>
                    <a:pt x="31669" y="282075"/>
                  </a:cubicBezTo>
                  <a:lnTo>
                    <a:pt x="199120" y="282075"/>
                  </a:lnTo>
                  <a:cubicBezTo>
                    <a:pt x="216557" y="282075"/>
                    <a:pt x="230789" y="267843"/>
                    <a:pt x="230789" y="250406"/>
                  </a:cubicBezTo>
                  <a:lnTo>
                    <a:pt x="230789" y="121421"/>
                  </a:lnTo>
                  <a:cubicBezTo>
                    <a:pt x="230789" y="103855"/>
                    <a:pt x="216557" y="89751"/>
                    <a:pt x="199120" y="89751"/>
                  </a:cubicBezTo>
                  <a:close/>
                  <a:moveTo>
                    <a:pt x="64108" y="71032"/>
                  </a:moveTo>
                  <a:cubicBezTo>
                    <a:pt x="64108" y="46030"/>
                    <a:pt x="82059" y="25643"/>
                    <a:pt x="104240" y="25643"/>
                  </a:cubicBezTo>
                  <a:lnTo>
                    <a:pt x="126550" y="25643"/>
                  </a:lnTo>
                  <a:cubicBezTo>
                    <a:pt x="148731" y="25643"/>
                    <a:pt x="166681" y="46030"/>
                    <a:pt x="166681" y="71032"/>
                  </a:cubicBezTo>
                  <a:lnTo>
                    <a:pt x="166681" y="89751"/>
                  </a:lnTo>
                  <a:lnTo>
                    <a:pt x="64108" y="89751"/>
                  </a:lnTo>
                  <a:lnTo>
                    <a:pt x="64108" y="71032"/>
                  </a:lnTo>
                  <a:close/>
                  <a:moveTo>
                    <a:pt x="205146" y="250406"/>
                  </a:moveTo>
                  <a:cubicBezTo>
                    <a:pt x="205146" y="253740"/>
                    <a:pt x="202454" y="256432"/>
                    <a:pt x="199120" y="256432"/>
                  </a:cubicBezTo>
                  <a:lnTo>
                    <a:pt x="31669" y="256432"/>
                  </a:lnTo>
                  <a:cubicBezTo>
                    <a:pt x="28336" y="256432"/>
                    <a:pt x="25643" y="253740"/>
                    <a:pt x="25643" y="250406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51286" y="115394"/>
                  </a:lnTo>
                  <a:lnTo>
                    <a:pt x="179503" y="115394"/>
                  </a:lnTo>
                  <a:lnTo>
                    <a:pt x="199120" y="115394"/>
                  </a:lnTo>
                  <a:cubicBezTo>
                    <a:pt x="202454" y="115394"/>
                    <a:pt x="205146" y="118087"/>
                    <a:pt x="205146" y="121421"/>
                  </a:cubicBezTo>
                  <a:lnTo>
                    <a:pt x="205146" y="250406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85F3DC5-2C81-4035-ACE1-514992C3D68F}"/>
              </a:ext>
            </a:extLst>
          </p:cNvPr>
          <p:cNvGrpSpPr/>
          <p:nvPr/>
        </p:nvGrpSpPr>
        <p:grpSpPr>
          <a:xfrm>
            <a:off x="7664082" y="1988534"/>
            <a:ext cx="564151" cy="615437"/>
            <a:chOff x="7664082" y="1988534"/>
            <a:chExt cx="564151" cy="61543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A4DF14-0187-4FF7-89EB-C9C06AA18046}"/>
                </a:ext>
              </a:extLst>
            </p:cNvPr>
            <p:cNvSpPr/>
            <p:nvPr/>
          </p:nvSpPr>
          <p:spPr>
            <a:xfrm>
              <a:off x="7664082" y="1988534"/>
              <a:ext cx="564151" cy="615437"/>
            </a:xfrm>
            <a:custGeom>
              <a:avLst/>
              <a:gdLst>
                <a:gd name="connsiteX0" fmla="*/ 549534 w 564150"/>
                <a:gd name="connsiteY0" fmla="*/ 247072 h 615437"/>
                <a:gd name="connsiteX1" fmla="*/ 520942 w 564150"/>
                <a:gd name="connsiteY1" fmla="*/ 248226 h 615437"/>
                <a:gd name="connsiteX2" fmla="*/ 512864 w 564150"/>
                <a:gd name="connsiteY2" fmla="*/ 253611 h 615437"/>
                <a:gd name="connsiteX3" fmla="*/ 512864 w 564150"/>
                <a:gd name="connsiteY3" fmla="*/ 41286 h 615437"/>
                <a:gd name="connsiteX4" fmla="*/ 471579 w 564150"/>
                <a:gd name="connsiteY4" fmla="*/ 0 h 615437"/>
                <a:gd name="connsiteX5" fmla="*/ 282075 w 564150"/>
                <a:gd name="connsiteY5" fmla="*/ 0 h 615437"/>
                <a:gd name="connsiteX6" fmla="*/ 92572 w 564150"/>
                <a:gd name="connsiteY6" fmla="*/ 0 h 615437"/>
                <a:gd name="connsiteX7" fmla="*/ 51286 w 564150"/>
                <a:gd name="connsiteY7" fmla="*/ 41286 h 615437"/>
                <a:gd name="connsiteX8" fmla="*/ 51286 w 564150"/>
                <a:gd name="connsiteY8" fmla="*/ 253611 h 615437"/>
                <a:gd name="connsiteX9" fmla="*/ 43209 w 564150"/>
                <a:gd name="connsiteY9" fmla="*/ 248226 h 615437"/>
                <a:gd name="connsiteX10" fmla="*/ 14617 w 564150"/>
                <a:gd name="connsiteY10" fmla="*/ 247072 h 615437"/>
                <a:gd name="connsiteX11" fmla="*/ 0 w 564150"/>
                <a:gd name="connsiteY11" fmla="*/ 271562 h 615437"/>
                <a:gd name="connsiteX12" fmla="*/ 0 w 564150"/>
                <a:gd name="connsiteY12" fmla="*/ 587614 h 615437"/>
                <a:gd name="connsiteX13" fmla="*/ 27951 w 564150"/>
                <a:gd name="connsiteY13" fmla="*/ 615565 h 615437"/>
                <a:gd name="connsiteX14" fmla="*/ 115394 w 564150"/>
                <a:gd name="connsiteY14" fmla="*/ 615565 h 615437"/>
                <a:gd name="connsiteX15" fmla="*/ 461578 w 564150"/>
                <a:gd name="connsiteY15" fmla="*/ 615565 h 615437"/>
                <a:gd name="connsiteX16" fmla="*/ 536200 w 564150"/>
                <a:gd name="connsiteY16" fmla="*/ 615565 h 615437"/>
                <a:gd name="connsiteX17" fmla="*/ 564151 w 564150"/>
                <a:gd name="connsiteY17" fmla="*/ 587614 h 615437"/>
                <a:gd name="connsiteX18" fmla="*/ 564151 w 564150"/>
                <a:gd name="connsiteY18" fmla="*/ 271562 h 615437"/>
                <a:gd name="connsiteX19" fmla="*/ 549534 w 564150"/>
                <a:gd name="connsiteY19" fmla="*/ 247072 h 615437"/>
                <a:gd name="connsiteX20" fmla="*/ 535046 w 564150"/>
                <a:gd name="connsiteY20" fmla="*/ 269767 h 615437"/>
                <a:gd name="connsiteX21" fmla="*/ 537354 w 564150"/>
                <a:gd name="connsiteY21" fmla="*/ 269638 h 615437"/>
                <a:gd name="connsiteX22" fmla="*/ 538508 w 564150"/>
                <a:gd name="connsiteY22" fmla="*/ 271562 h 615437"/>
                <a:gd name="connsiteX23" fmla="*/ 538508 w 564150"/>
                <a:gd name="connsiteY23" fmla="*/ 574536 h 615437"/>
                <a:gd name="connsiteX24" fmla="*/ 305411 w 564150"/>
                <a:gd name="connsiteY24" fmla="*/ 420933 h 615437"/>
                <a:gd name="connsiteX25" fmla="*/ 535046 w 564150"/>
                <a:gd name="connsiteY25" fmla="*/ 269767 h 615437"/>
                <a:gd name="connsiteX26" fmla="*/ 76930 w 564150"/>
                <a:gd name="connsiteY26" fmla="*/ 269254 h 615437"/>
                <a:gd name="connsiteX27" fmla="*/ 76930 w 564150"/>
                <a:gd name="connsiteY27" fmla="*/ 41286 h 615437"/>
                <a:gd name="connsiteX28" fmla="*/ 92572 w 564150"/>
                <a:gd name="connsiteY28" fmla="*/ 25643 h 615437"/>
                <a:gd name="connsiteX29" fmla="*/ 282075 w 564150"/>
                <a:gd name="connsiteY29" fmla="*/ 25643 h 615437"/>
                <a:gd name="connsiteX30" fmla="*/ 471579 w 564150"/>
                <a:gd name="connsiteY30" fmla="*/ 25643 h 615437"/>
                <a:gd name="connsiteX31" fmla="*/ 487221 w 564150"/>
                <a:gd name="connsiteY31" fmla="*/ 41286 h 615437"/>
                <a:gd name="connsiteX32" fmla="*/ 487221 w 564150"/>
                <a:gd name="connsiteY32" fmla="*/ 269254 h 615437"/>
                <a:gd name="connsiteX33" fmla="*/ 487478 w 564150"/>
                <a:gd name="connsiteY33" fmla="*/ 270280 h 615437"/>
                <a:gd name="connsiteX34" fmla="*/ 282075 w 564150"/>
                <a:gd name="connsiteY34" fmla="*/ 405548 h 615437"/>
                <a:gd name="connsiteX35" fmla="*/ 76674 w 564150"/>
                <a:gd name="connsiteY35" fmla="*/ 270280 h 615437"/>
                <a:gd name="connsiteX36" fmla="*/ 76930 w 564150"/>
                <a:gd name="connsiteY36" fmla="*/ 269254 h 615437"/>
                <a:gd name="connsiteX37" fmla="*/ 26798 w 564150"/>
                <a:gd name="connsiteY37" fmla="*/ 269638 h 615437"/>
                <a:gd name="connsiteX38" fmla="*/ 29105 w 564150"/>
                <a:gd name="connsiteY38" fmla="*/ 269638 h 615437"/>
                <a:gd name="connsiteX39" fmla="*/ 258740 w 564150"/>
                <a:gd name="connsiteY39" fmla="*/ 420933 h 615437"/>
                <a:gd name="connsiteX40" fmla="*/ 25643 w 564150"/>
                <a:gd name="connsiteY40" fmla="*/ 574536 h 615437"/>
                <a:gd name="connsiteX41" fmla="*/ 25643 w 564150"/>
                <a:gd name="connsiteY41" fmla="*/ 271562 h 615437"/>
                <a:gd name="connsiteX42" fmla="*/ 26798 w 564150"/>
                <a:gd name="connsiteY42" fmla="*/ 269638 h 615437"/>
                <a:gd name="connsiteX43" fmla="*/ 115394 w 564150"/>
                <a:gd name="connsiteY43" fmla="*/ 589794 h 615437"/>
                <a:gd name="connsiteX44" fmla="*/ 48979 w 564150"/>
                <a:gd name="connsiteY44" fmla="*/ 589794 h 615437"/>
                <a:gd name="connsiteX45" fmla="*/ 282075 w 564150"/>
                <a:gd name="connsiteY45" fmla="*/ 436319 h 615437"/>
                <a:gd name="connsiteX46" fmla="*/ 515172 w 564150"/>
                <a:gd name="connsiteY46" fmla="*/ 589922 h 615437"/>
                <a:gd name="connsiteX47" fmla="*/ 461578 w 564150"/>
                <a:gd name="connsiteY47" fmla="*/ 589922 h 615437"/>
                <a:gd name="connsiteX48" fmla="*/ 115394 w 564150"/>
                <a:gd name="connsiteY48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4150" h="615437">
                  <a:moveTo>
                    <a:pt x="549534" y="247072"/>
                  </a:moveTo>
                  <a:cubicBezTo>
                    <a:pt x="540560" y="242200"/>
                    <a:pt x="529532" y="242585"/>
                    <a:pt x="520942" y="248226"/>
                  </a:cubicBezTo>
                  <a:lnTo>
                    <a:pt x="512864" y="253611"/>
                  </a:lnTo>
                  <a:lnTo>
                    <a:pt x="512864" y="41286"/>
                  </a:lnTo>
                  <a:cubicBezTo>
                    <a:pt x="512864" y="18591"/>
                    <a:pt x="494401" y="0"/>
                    <a:pt x="471579" y="0"/>
                  </a:cubicBezTo>
                  <a:lnTo>
                    <a:pt x="282075" y="0"/>
                  </a:lnTo>
                  <a:lnTo>
                    <a:pt x="92572" y="0"/>
                  </a:lnTo>
                  <a:cubicBezTo>
                    <a:pt x="69878" y="0"/>
                    <a:pt x="51286" y="18463"/>
                    <a:pt x="51286" y="41286"/>
                  </a:cubicBezTo>
                  <a:lnTo>
                    <a:pt x="51286" y="253611"/>
                  </a:lnTo>
                  <a:lnTo>
                    <a:pt x="43209" y="248226"/>
                  </a:lnTo>
                  <a:cubicBezTo>
                    <a:pt x="34619" y="242585"/>
                    <a:pt x="23720" y="242200"/>
                    <a:pt x="14617" y="247072"/>
                  </a:cubicBezTo>
                  <a:cubicBezTo>
                    <a:pt x="5642" y="251945"/>
                    <a:pt x="0" y="261304"/>
                    <a:pt x="0" y="271562"/>
                  </a:cubicBezTo>
                  <a:lnTo>
                    <a:pt x="0" y="587614"/>
                  </a:lnTo>
                  <a:cubicBezTo>
                    <a:pt x="0" y="603000"/>
                    <a:pt x="12566" y="615565"/>
                    <a:pt x="27951" y="615565"/>
                  </a:cubicBezTo>
                  <a:lnTo>
                    <a:pt x="115394" y="615565"/>
                  </a:lnTo>
                  <a:lnTo>
                    <a:pt x="461578" y="615565"/>
                  </a:lnTo>
                  <a:lnTo>
                    <a:pt x="536200" y="615565"/>
                  </a:lnTo>
                  <a:cubicBezTo>
                    <a:pt x="551586" y="615565"/>
                    <a:pt x="564151" y="603000"/>
                    <a:pt x="564151" y="587614"/>
                  </a:cubicBezTo>
                  <a:lnTo>
                    <a:pt x="564151" y="271562"/>
                  </a:lnTo>
                  <a:cubicBezTo>
                    <a:pt x="564151" y="261304"/>
                    <a:pt x="558509" y="251945"/>
                    <a:pt x="549534" y="247072"/>
                  </a:cubicBezTo>
                  <a:close/>
                  <a:moveTo>
                    <a:pt x="535046" y="269767"/>
                  </a:moveTo>
                  <a:cubicBezTo>
                    <a:pt x="535816" y="269254"/>
                    <a:pt x="536585" y="269254"/>
                    <a:pt x="537354" y="269638"/>
                  </a:cubicBezTo>
                  <a:cubicBezTo>
                    <a:pt x="538123" y="270023"/>
                    <a:pt x="538508" y="270792"/>
                    <a:pt x="538508" y="271562"/>
                  </a:cubicBezTo>
                  <a:lnTo>
                    <a:pt x="538508" y="574536"/>
                  </a:lnTo>
                  <a:lnTo>
                    <a:pt x="305411" y="420933"/>
                  </a:lnTo>
                  <a:lnTo>
                    <a:pt x="535046" y="269767"/>
                  </a:lnTo>
                  <a:close/>
                  <a:moveTo>
                    <a:pt x="76930" y="269254"/>
                  </a:moveTo>
                  <a:lnTo>
                    <a:pt x="76930" y="41286"/>
                  </a:lnTo>
                  <a:cubicBezTo>
                    <a:pt x="76930" y="32695"/>
                    <a:pt x="83981" y="25643"/>
                    <a:pt x="92572" y="25643"/>
                  </a:cubicBezTo>
                  <a:lnTo>
                    <a:pt x="282075" y="25643"/>
                  </a:lnTo>
                  <a:lnTo>
                    <a:pt x="471579" y="25643"/>
                  </a:lnTo>
                  <a:cubicBezTo>
                    <a:pt x="480169" y="25643"/>
                    <a:pt x="487221" y="32695"/>
                    <a:pt x="487221" y="41286"/>
                  </a:cubicBezTo>
                  <a:lnTo>
                    <a:pt x="487221" y="269254"/>
                  </a:lnTo>
                  <a:cubicBezTo>
                    <a:pt x="487221" y="269638"/>
                    <a:pt x="487350" y="269895"/>
                    <a:pt x="487478" y="270280"/>
                  </a:cubicBezTo>
                  <a:lnTo>
                    <a:pt x="282075" y="405548"/>
                  </a:lnTo>
                  <a:lnTo>
                    <a:pt x="76674" y="270280"/>
                  </a:lnTo>
                  <a:cubicBezTo>
                    <a:pt x="76801" y="270023"/>
                    <a:pt x="76930" y="269638"/>
                    <a:pt x="76930" y="269254"/>
                  </a:cubicBezTo>
                  <a:close/>
                  <a:moveTo>
                    <a:pt x="26798" y="269638"/>
                  </a:moveTo>
                  <a:cubicBezTo>
                    <a:pt x="27567" y="269254"/>
                    <a:pt x="28336" y="269254"/>
                    <a:pt x="29105" y="269638"/>
                  </a:cubicBezTo>
                  <a:lnTo>
                    <a:pt x="258740" y="420933"/>
                  </a:lnTo>
                  <a:lnTo>
                    <a:pt x="25643" y="574536"/>
                  </a:lnTo>
                  <a:lnTo>
                    <a:pt x="25643" y="271562"/>
                  </a:lnTo>
                  <a:cubicBezTo>
                    <a:pt x="25643" y="270664"/>
                    <a:pt x="26028" y="270023"/>
                    <a:pt x="26798" y="269638"/>
                  </a:cubicBezTo>
                  <a:close/>
                  <a:moveTo>
                    <a:pt x="115394" y="589794"/>
                  </a:moveTo>
                  <a:lnTo>
                    <a:pt x="48979" y="589794"/>
                  </a:lnTo>
                  <a:lnTo>
                    <a:pt x="282075" y="436319"/>
                  </a:lnTo>
                  <a:lnTo>
                    <a:pt x="515172" y="589922"/>
                  </a:lnTo>
                  <a:lnTo>
                    <a:pt x="461578" y="589922"/>
                  </a:lnTo>
                  <a:lnTo>
                    <a:pt x="115394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4637933-B863-4993-81D5-07600D83D437}"/>
                </a:ext>
              </a:extLst>
            </p:cNvPr>
            <p:cNvSpPr/>
            <p:nvPr/>
          </p:nvSpPr>
          <p:spPr>
            <a:xfrm>
              <a:off x="7901667" y="2155215"/>
              <a:ext cx="89751" cy="115394"/>
            </a:xfrm>
            <a:custGeom>
              <a:avLst/>
              <a:gdLst>
                <a:gd name="connsiteX0" fmla="*/ 31669 w 89751"/>
                <a:gd name="connsiteY0" fmla="*/ 87572 h 115394"/>
                <a:gd name="connsiteX1" fmla="*/ 31669 w 89751"/>
                <a:gd name="connsiteY1" fmla="*/ 102573 h 115394"/>
                <a:gd name="connsiteX2" fmla="*/ 44491 w 89751"/>
                <a:gd name="connsiteY2" fmla="*/ 115394 h 115394"/>
                <a:gd name="connsiteX3" fmla="*/ 57312 w 89751"/>
                <a:gd name="connsiteY3" fmla="*/ 102573 h 115394"/>
                <a:gd name="connsiteX4" fmla="*/ 57312 w 89751"/>
                <a:gd name="connsiteY4" fmla="*/ 87828 h 115394"/>
                <a:gd name="connsiteX5" fmla="*/ 89751 w 89751"/>
                <a:gd name="connsiteY5" fmla="*/ 44876 h 115394"/>
                <a:gd name="connsiteX6" fmla="*/ 44876 w 89751"/>
                <a:gd name="connsiteY6" fmla="*/ 0 h 115394"/>
                <a:gd name="connsiteX7" fmla="*/ 0 w 89751"/>
                <a:gd name="connsiteY7" fmla="*/ 44876 h 115394"/>
                <a:gd name="connsiteX8" fmla="*/ 31669 w 89751"/>
                <a:gd name="connsiteY8" fmla="*/ 87572 h 115394"/>
                <a:gd name="connsiteX9" fmla="*/ 44876 w 89751"/>
                <a:gd name="connsiteY9" fmla="*/ 25643 h 115394"/>
                <a:gd name="connsiteX10" fmla="*/ 64108 w 89751"/>
                <a:gd name="connsiteY10" fmla="*/ 44876 h 115394"/>
                <a:gd name="connsiteX11" fmla="*/ 44876 w 89751"/>
                <a:gd name="connsiteY11" fmla="*/ 64108 h 115394"/>
                <a:gd name="connsiteX12" fmla="*/ 25643 w 89751"/>
                <a:gd name="connsiteY12" fmla="*/ 44876 h 115394"/>
                <a:gd name="connsiteX13" fmla="*/ 44876 w 89751"/>
                <a:gd name="connsiteY13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31669" y="87572"/>
                  </a:move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2" y="115394"/>
                    <a:pt x="57312" y="109625"/>
                    <a:pt x="57312" y="102573"/>
                  </a:cubicBezTo>
                  <a:lnTo>
                    <a:pt x="57312" y="87828"/>
                  </a:lnTo>
                  <a:cubicBezTo>
                    <a:pt x="76032" y="82443"/>
                    <a:pt x="89751" y="65262"/>
                    <a:pt x="89751" y="44876"/>
                  </a:cubicBezTo>
                  <a:cubicBezTo>
                    <a:pt x="89751" y="20130"/>
                    <a:pt x="69621" y="0"/>
                    <a:pt x="44876" y="0"/>
                  </a:cubicBez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334" y="81930"/>
                    <a:pt x="31669" y="87572"/>
                  </a:cubicBezTo>
                  <a:close/>
                  <a:moveTo>
                    <a:pt x="44876" y="25643"/>
                  </a:moveTo>
                  <a:cubicBezTo>
                    <a:pt x="55517" y="25643"/>
                    <a:pt x="64108" y="34234"/>
                    <a:pt x="64108" y="44876"/>
                  </a:cubicBezTo>
                  <a:cubicBezTo>
                    <a:pt x="64108" y="55518"/>
                    <a:pt x="55517" y="64108"/>
                    <a:pt x="44876" y="64108"/>
                  </a:cubicBezTo>
                  <a:cubicBezTo>
                    <a:pt x="34233" y="64108"/>
                    <a:pt x="25643" y="55518"/>
                    <a:pt x="25643" y="44876"/>
                  </a:cubicBezTo>
                  <a:cubicBezTo>
                    <a:pt x="25643" y="34362"/>
                    <a:pt x="34233" y="25643"/>
                    <a:pt x="44876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8BD46F-02D0-4697-9B4C-ECFDCFD53692}"/>
                </a:ext>
              </a:extLst>
            </p:cNvPr>
            <p:cNvSpPr/>
            <p:nvPr/>
          </p:nvSpPr>
          <p:spPr>
            <a:xfrm>
              <a:off x="7830763" y="2039820"/>
              <a:ext cx="230789" cy="269254"/>
            </a:xfrm>
            <a:custGeom>
              <a:avLst/>
              <a:gdLst>
                <a:gd name="connsiteX0" fmla="*/ 199120 w 230788"/>
                <a:gd name="connsiteY0" fmla="*/ 269254 h 269253"/>
                <a:gd name="connsiteX1" fmla="*/ 230789 w 230788"/>
                <a:gd name="connsiteY1" fmla="*/ 237584 h 269253"/>
                <a:gd name="connsiteX2" fmla="*/ 230789 w 230788"/>
                <a:gd name="connsiteY2" fmla="*/ 108599 h 269253"/>
                <a:gd name="connsiteX3" fmla="*/ 199120 w 230788"/>
                <a:gd name="connsiteY3" fmla="*/ 76930 h 269253"/>
                <a:gd name="connsiteX4" fmla="*/ 192324 w 230788"/>
                <a:gd name="connsiteY4" fmla="*/ 76930 h 269253"/>
                <a:gd name="connsiteX5" fmla="*/ 192324 w 230788"/>
                <a:gd name="connsiteY5" fmla="*/ 71032 h 269253"/>
                <a:gd name="connsiteX6" fmla="*/ 126549 w 230788"/>
                <a:gd name="connsiteY6" fmla="*/ 0 h 269253"/>
                <a:gd name="connsiteX7" fmla="*/ 104240 w 230788"/>
                <a:gd name="connsiteY7" fmla="*/ 0 h 269253"/>
                <a:gd name="connsiteX8" fmla="*/ 38465 w 230788"/>
                <a:gd name="connsiteY8" fmla="*/ 71032 h 269253"/>
                <a:gd name="connsiteX9" fmla="*/ 38465 w 230788"/>
                <a:gd name="connsiteY9" fmla="*/ 76930 h 269253"/>
                <a:gd name="connsiteX10" fmla="*/ 31670 w 230788"/>
                <a:gd name="connsiteY10" fmla="*/ 76930 h 269253"/>
                <a:gd name="connsiteX11" fmla="*/ 0 w 230788"/>
                <a:gd name="connsiteY11" fmla="*/ 108599 h 269253"/>
                <a:gd name="connsiteX12" fmla="*/ 0 w 230788"/>
                <a:gd name="connsiteY12" fmla="*/ 237584 h 269253"/>
                <a:gd name="connsiteX13" fmla="*/ 31670 w 230788"/>
                <a:gd name="connsiteY13" fmla="*/ 269254 h 269253"/>
                <a:gd name="connsiteX14" fmla="*/ 199120 w 230788"/>
                <a:gd name="connsiteY14" fmla="*/ 269254 h 269253"/>
                <a:gd name="connsiteX15" fmla="*/ 64108 w 230788"/>
                <a:gd name="connsiteY15" fmla="*/ 71160 h 269253"/>
                <a:gd name="connsiteX16" fmla="*/ 104240 w 230788"/>
                <a:gd name="connsiteY16" fmla="*/ 25771 h 269253"/>
                <a:gd name="connsiteX17" fmla="*/ 126549 w 230788"/>
                <a:gd name="connsiteY17" fmla="*/ 25771 h 269253"/>
                <a:gd name="connsiteX18" fmla="*/ 166681 w 230788"/>
                <a:gd name="connsiteY18" fmla="*/ 71160 h 269253"/>
                <a:gd name="connsiteX19" fmla="*/ 166681 w 230788"/>
                <a:gd name="connsiteY19" fmla="*/ 77058 h 269253"/>
                <a:gd name="connsiteX20" fmla="*/ 64108 w 230788"/>
                <a:gd name="connsiteY20" fmla="*/ 77058 h 269253"/>
                <a:gd name="connsiteX21" fmla="*/ 64108 w 230788"/>
                <a:gd name="connsiteY21" fmla="*/ 71160 h 269253"/>
                <a:gd name="connsiteX22" fmla="*/ 25643 w 230788"/>
                <a:gd name="connsiteY22" fmla="*/ 237713 h 269253"/>
                <a:gd name="connsiteX23" fmla="*/ 25643 w 230788"/>
                <a:gd name="connsiteY23" fmla="*/ 108599 h 269253"/>
                <a:gd name="connsiteX24" fmla="*/ 31670 w 230788"/>
                <a:gd name="connsiteY24" fmla="*/ 102573 h 269253"/>
                <a:gd name="connsiteX25" fmla="*/ 51286 w 230788"/>
                <a:gd name="connsiteY25" fmla="*/ 102573 h 269253"/>
                <a:gd name="connsiteX26" fmla="*/ 179503 w 230788"/>
                <a:gd name="connsiteY26" fmla="*/ 102573 h 269253"/>
                <a:gd name="connsiteX27" fmla="*/ 199120 w 230788"/>
                <a:gd name="connsiteY27" fmla="*/ 102573 h 269253"/>
                <a:gd name="connsiteX28" fmla="*/ 205146 w 230788"/>
                <a:gd name="connsiteY28" fmla="*/ 108599 h 269253"/>
                <a:gd name="connsiteX29" fmla="*/ 205146 w 230788"/>
                <a:gd name="connsiteY29" fmla="*/ 237584 h 269253"/>
                <a:gd name="connsiteX30" fmla="*/ 199120 w 230788"/>
                <a:gd name="connsiteY30" fmla="*/ 243611 h 269253"/>
                <a:gd name="connsiteX31" fmla="*/ 31670 w 230788"/>
                <a:gd name="connsiteY31" fmla="*/ 243611 h 269253"/>
                <a:gd name="connsiteX32" fmla="*/ 25643 w 230788"/>
                <a:gd name="connsiteY32" fmla="*/ 237713 h 26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69253">
                  <a:moveTo>
                    <a:pt x="199120" y="269254"/>
                  </a:moveTo>
                  <a:cubicBezTo>
                    <a:pt x="216557" y="269254"/>
                    <a:pt x="230789" y="255022"/>
                    <a:pt x="230789" y="237584"/>
                  </a:cubicBezTo>
                  <a:lnTo>
                    <a:pt x="230789" y="108599"/>
                  </a:lnTo>
                  <a:cubicBezTo>
                    <a:pt x="230789" y="91162"/>
                    <a:pt x="216557" y="76930"/>
                    <a:pt x="199120" y="76930"/>
                  </a:cubicBezTo>
                  <a:lnTo>
                    <a:pt x="192324" y="76930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49" y="0"/>
                  </a:cubicBezTo>
                  <a:lnTo>
                    <a:pt x="104240" y="0"/>
                  </a:lnTo>
                  <a:cubicBezTo>
                    <a:pt x="67954" y="0"/>
                    <a:pt x="38465" y="31926"/>
                    <a:pt x="38465" y="71032"/>
                  </a:cubicBezTo>
                  <a:lnTo>
                    <a:pt x="38465" y="76930"/>
                  </a:lnTo>
                  <a:lnTo>
                    <a:pt x="31670" y="76930"/>
                  </a:lnTo>
                  <a:cubicBezTo>
                    <a:pt x="14232" y="76930"/>
                    <a:pt x="0" y="91162"/>
                    <a:pt x="0" y="108599"/>
                  </a:cubicBezTo>
                  <a:lnTo>
                    <a:pt x="0" y="237584"/>
                  </a:lnTo>
                  <a:cubicBezTo>
                    <a:pt x="0" y="255022"/>
                    <a:pt x="14232" y="269254"/>
                    <a:pt x="31670" y="269254"/>
                  </a:cubicBezTo>
                  <a:lnTo>
                    <a:pt x="199120" y="269254"/>
                  </a:lnTo>
                  <a:close/>
                  <a:moveTo>
                    <a:pt x="64108" y="71160"/>
                  </a:moveTo>
                  <a:cubicBezTo>
                    <a:pt x="64108" y="46158"/>
                    <a:pt x="82059" y="25771"/>
                    <a:pt x="104240" y="25771"/>
                  </a:cubicBezTo>
                  <a:lnTo>
                    <a:pt x="126549" y="25771"/>
                  </a:lnTo>
                  <a:cubicBezTo>
                    <a:pt x="148731" y="25771"/>
                    <a:pt x="166681" y="46158"/>
                    <a:pt x="166681" y="71160"/>
                  </a:cubicBezTo>
                  <a:lnTo>
                    <a:pt x="166681" y="77058"/>
                  </a:lnTo>
                  <a:lnTo>
                    <a:pt x="64108" y="77058"/>
                  </a:lnTo>
                  <a:lnTo>
                    <a:pt x="64108" y="71160"/>
                  </a:lnTo>
                  <a:close/>
                  <a:moveTo>
                    <a:pt x="25643" y="237713"/>
                  </a:moveTo>
                  <a:lnTo>
                    <a:pt x="25643" y="108599"/>
                  </a:lnTo>
                  <a:cubicBezTo>
                    <a:pt x="25643" y="105265"/>
                    <a:pt x="28336" y="102573"/>
                    <a:pt x="31670" y="102573"/>
                  </a:cubicBezTo>
                  <a:lnTo>
                    <a:pt x="51286" y="102573"/>
                  </a:lnTo>
                  <a:lnTo>
                    <a:pt x="179503" y="102573"/>
                  </a:lnTo>
                  <a:lnTo>
                    <a:pt x="199120" y="102573"/>
                  </a:lnTo>
                  <a:cubicBezTo>
                    <a:pt x="202454" y="102573"/>
                    <a:pt x="205146" y="105265"/>
                    <a:pt x="205146" y="108599"/>
                  </a:cubicBezTo>
                  <a:lnTo>
                    <a:pt x="205146" y="237584"/>
                  </a:lnTo>
                  <a:cubicBezTo>
                    <a:pt x="205146" y="240918"/>
                    <a:pt x="202454" y="243611"/>
                    <a:pt x="199120" y="243611"/>
                  </a:cubicBezTo>
                  <a:lnTo>
                    <a:pt x="31670" y="243611"/>
                  </a:lnTo>
                  <a:cubicBezTo>
                    <a:pt x="28336" y="243611"/>
                    <a:pt x="25643" y="240918"/>
                    <a:pt x="25643" y="23771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C4E5D0-3DC2-4FBE-A3E3-02D31301DB56}"/>
                </a:ext>
              </a:extLst>
            </p:cNvPr>
            <p:cNvSpPr/>
            <p:nvPr/>
          </p:nvSpPr>
          <p:spPr>
            <a:xfrm>
              <a:off x="8087195" y="2360361"/>
              <a:ext cx="89751" cy="25643"/>
            </a:xfrm>
            <a:custGeom>
              <a:avLst/>
              <a:gdLst>
                <a:gd name="connsiteX0" fmla="*/ 12822 w 89751"/>
                <a:gd name="connsiteY0" fmla="*/ 25643 h 25643"/>
                <a:gd name="connsiteX1" fmla="*/ 76930 w 89751"/>
                <a:gd name="connsiteY1" fmla="*/ 25643 h 25643"/>
                <a:gd name="connsiteX2" fmla="*/ 89751 w 89751"/>
                <a:gd name="connsiteY2" fmla="*/ 12822 h 25643"/>
                <a:gd name="connsiteX3" fmla="*/ 76930 w 89751"/>
                <a:gd name="connsiteY3" fmla="*/ 0 h 25643"/>
                <a:gd name="connsiteX4" fmla="*/ 12822 w 89751"/>
                <a:gd name="connsiteY4" fmla="*/ 0 h 25643"/>
                <a:gd name="connsiteX5" fmla="*/ 0 w 89751"/>
                <a:gd name="connsiteY5" fmla="*/ 12822 h 25643"/>
                <a:gd name="connsiteX6" fmla="*/ 12822 w 89751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12822" y="25643"/>
                  </a:move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47AA937-EBF9-4F90-BA93-D1342B1D9150}"/>
                </a:ext>
              </a:extLst>
            </p:cNvPr>
            <p:cNvSpPr/>
            <p:nvPr/>
          </p:nvSpPr>
          <p:spPr>
            <a:xfrm>
              <a:off x="8087195" y="241164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98FCBD9-CA06-4297-B718-153171D9CEE2}"/>
              </a:ext>
            </a:extLst>
          </p:cNvPr>
          <p:cNvGrpSpPr/>
          <p:nvPr/>
        </p:nvGrpSpPr>
        <p:grpSpPr>
          <a:xfrm>
            <a:off x="7638439" y="4843265"/>
            <a:ext cx="602646" cy="615437"/>
            <a:chOff x="7638439" y="4843265"/>
            <a:chExt cx="602646" cy="61543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B879CB-9071-4EA7-9CEC-5DB95D0C23CF}"/>
                </a:ext>
              </a:extLst>
            </p:cNvPr>
            <p:cNvSpPr/>
            <p:nvPr/>
          </p:nvSpPr>
          <p:spPr>
            <a:xfrm>
              <a:off x="7946188" y="5099441"/>
              <a:ext cx="294897" cy="359005"/>
            </a:xfrm>
            <a:custGeom>
              <a:avLst/>
              <a:gdLst>
                <a:gd name="connsiteX0" fmla="*/ 306919 w 294897"/>
                <a:gd name="connsiteY0" fmla="*/ 62441 h 359005"/>
                <a:gd name="connsiteX1" fmla="*/ 294097 w 294897"/>
                <a:gd name="connsiteY1" fmla="*/ 50774 h 359005"/>
                <a:gd name="connsiteX2" fmla="*/ 163189 w 294897"/>
                <a:gd name="connsiteY2" fmla="*/ 4103 h 359005"/>
                <a:gd name="connsiteX3" fmla="*/ 153829 w 294897"/>
                <a:gd name="connsiteY3" fmla="*/ 0 h 359005"/>
                <a:gd name="connsiteX4" fmla="*/ 153829 w 294897"/>
                <a:gd name="connsiteY4" fmla="*/ 0 h 359005"/>
                <a:gd name="connsiteX5" fmla="*/ 144469 w 294897"/>
                <a:gd name="connsiteY5" fmla="*/ 4103 h 359005"/>
                <a:gd name="connsiteX6" fmla="*/ 13432 w 294897"/>
                <a:gd name="connsiteY6" fmla="*/ 50774 h 359005"/>
                <a:gd name="connsiteX7" fmla="*/ 610 w 294897"/>
                <a:gd name="connsiteY7" fmla="*/ 62441 h 359005"/>
                <a:gd name="connsiteX8" fmla="*/ 148572 w 294897"/>
                <a:gd name="connsiteY8" fmla="*/ 357980 h 359005"/>
                <a:gd name="connsiteX9" fmla="*/ 153701 w 294897"/>
                <a:gd name="connsiteY9" fmla="*/ 359005 h 359005"/>
                <a:gd name="connsiteX10" fmla="*/ 158829 w 294897"/>
                <a:gd name="connsiteY10" fmla="*/ 357980 h 359005"/>
                <a:gd name="connsiteX11" fmla="*/ 306919 w 294897"/>
                <a:gd name="connsiteY11" fmla="*/ 62441 h 359005"/>
                <a:gd name="connsiteX12" fmla="*/ 153829 w 294897"/>
                <a:gd name="connsiteY12" fmla="*/ 332080 h 359005"/>
                <a:gd name="connsiteX13" fmla="*/ 25741 w 294897"/>
                <a:gd name="connsiteY13" fmla="*/ 76032 h 359005"/>
                <a:gd name="connsiteX14" fmla="*/ 153829 w 294897"/>
                <a:gd name="connsiteY14" fmla="*/ 30131 h 359005"/>
                <a:gd name="connsiteX15" fmla="*/ 281917 w 294897"/>
                <a:gd name="connsiteY15" fmla="*/ 76032 h 359005"/>
                <a:gd name="connsiteX16" fmla="*/ 153829 w 294897"/>
                <a:gd name="connsiteY16" fmla="*/ 332080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97" h="359005">
                  <a:moveTo>
                    <a:pt x="306919" y="62441"/>
                  </a:moveTo>
                  <a:cubicBezTo>
                    <a:pt x="306406" y="55774"/>
                    <a:pt x="300765" y="50774"/>
                    <a:pt x="294097" y="50774"/>
                  </a:cubicBezTo>
                  <a:cubicBezTo>
                    <a:pt x="208065" y="50774"/>
                    <a:pt x="163573" y="4616"/>
                    <a:pt x="163189" y="4103"/>
                  </a:cubicBezTo>
                  <a:cubicBezTo>
                    <a:pt x="160753" y="1539"/>
                    <a:pt x="157419" y="0"/>
                    <a:pt x="153829" y="0"/>
                  </a:cubicBezTo>
                  <a:cubicBezTo>
                    <a:pt x="153829" y="0"/>
                    <a:pt x="153829" y="0"/>
                    <a:pt x="153829" y="0"/>
                  </a:cubicBezTo>
                  <a:cubicBezTo>
                    <a:pt x="150239" y="0"/>
                    <a:pt x="146905" y="1539"/>
                    <a:pt x="144469" y="4103"/>
                  </a:cubicBezTo>
                  <a:cubicBezTo>
                    <a:pt x="144084" y="4616"/>
                    <a:pt x="99594" y="50774"/>
                    <a:pt x="13432" y="50774"/>
                  </a:cubicBezTo>
                  <a:cubicBezTo>
                    <a:pt x="6765" y="50774"/>
                    <a:pt x="1252" y="55902"/>
                    <a:pt x="610" y="62441"/>
                  </a:cubicBezTo>
                  <a:cubicBezTo>
                    <a:pt x="355" y="64621"/>
                    <a:pt x="-16698" y="285665"/>
                    <a:pt x="148572" y="357980"/>
                  </a:cubicBezTo>
                  <a:cubicBezTo>
                    <a:pt x="150239" y="358749"/>
                    <a:pt x="151906" y="359005"/>
                    <a:pt x="153701" y="359005"/>
                  </a:cubicBezTo>
                  <a:cubicBezTo>
                    <a:pt x="155496" y="359005"/>
                    <a:pt x="157163" y="358620"/>
                    <a:pt x="158829" y="357980"/>
                  </a:cubicBezTo>
                  <a:cubicBezTo>
                    <a:pt x="324356" y="285537"/>
                    <a:pt x="307176" y="64621"/>
                    <a:pt x="306919" y="62441"/>
                  </a:cubicBezTo>
                  <a:close/>
                  <a:moveTo>
                    <a:pt x="153829" y="332080"/>
                  </a:moveTo>
                  <a:cubicBezTo>
                    <a:pt x="30870" y="274254"/>
                    <a:pt x="24972" y="119497"/>
                    <a:pt x="25741" y="76032"/>
                  </a:cubicBezTo>
                  <a:cubicBezTo>
                    <a:pt x="93440" y="72955"/>
                    <a:pt x="136135" y="44747"/>
                    <a:pt x="153829" y="30131"/>
                  </a:cubicBezTo>
                  <a:cubicBezTo>
                    <a:pt x="171523" y="44747"/>
                    <a:pt x="214219" y="72955"/>
                    <a:pt x="281917" y="76032"/>
                  </a:cubicBezTo>
                  <a:cubicBezTo>
                    <a:pt x="282686" y="119369"/>
                    <a:pt x="276788" y="274126"/>
                    <a:pt x="153829" y="33208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E308EED-27CE-4CE6-BF38-3F0AA00BB454}"/>
                </a:ext>
              </a:extLst>
            </p:cNvPr>
            <p:cNvSpPr/>
            <p:nvPr/>
          </p:nvSpPr>
          <p:spPr>
            <a:xfrm>
              <a:off x="7638439" y="4843265"/>
              <a:ext cx="602616" cy="615437"/>
            </a:xfrm>
            <a:custGeom>
              <a:avLst/>
              <a:gdLst>
                <a:gd name="connsiteX0" fmla="*/ 369006 w 602615"/>
                <a:gd name="connsiteY0" fmla="*/ 582742 h 615437"/>
                <a:gd name="connsiteX1" fmla="*/ 347979 w 602615"/>
                <a:gd name="connsiteY1" fmla="*/ 586460 h 615437"/>
                <a:gd name="connsiteX2" fmla="*/ 357338 w 602615"/>
                <a:gd name="connsiteY2" fmla="*/ 569151 h 615437"/>
                <a:gd name="connsiteX3" fmla="*/ 351056 w 602615"/>
                <a:gd name="connsiteY3" fmla="*/ 552099 h 615437"/>
                <a:gd name="connsiteX4" fmla="*/ 334003 w 602615"/>
                <a:gd name="connsiteY4" fmla="*/ 558381 h 615437"/>
                <a:gd name="connsiteX5" fmla="*/ 307590 w 602615"/>
                <a:gd name="connsiteY5" fmla="*/ 589410 h 615437"/>
                <a:gd name="connsiteX6" fmla="*/ 251560 w 602615"/>
                <a:gd name="connsiteY6" fmla="*/ 437217 h 615437"/>
                <a:gd name="connsiteX7" fmla="*/ 282332 w 602615"/>
                <a:gd name="connsiteY7" fmla="*/ 435935 h 615437"/>
                <a:gd name="connsiteX8" fmla="*/ 294769 w 602615"/>
                <a:gd name="connsiteY8" fmla="*/ 422729 h 615437"/>
                <a:gd name="connsiteX9" fmla="*/ 281563 w 602615"/>
                <a:gd name="connsiteY9" fmla="*/ 410292 h 615437"/>
                <a:gd name="connsiteX10" fmla="*/ 248483 w 602615"/>
                <a:gd name="connsiteY10" fmla="*/ 411702 h 615437"/>
                <a:gd name="connsiteX11" fmla="*/ 243611 w 602615"/>
                <a:gd name="connsiteY11" fmla="*/ 320156 h 615437"/>
                <a:gd name="connsiteX12" fmla="*/ 281947 w 602615"/>
                <a:gd name="connsiteY12" fmla="*/ 320156 h 615437"/>
                <a:gd name="connsiteX13" fmla="*/ 294769 w 602615"/>
                <a:gd name="connsiteY13" fmla="*/ 307334 h 615437"/>
                <a:gd name="connsiteX14" fmla="*/ 281947 w 602615"/>
                <a:gd name="connsiteY14" fmla="*/ 294512 h 615437"/>
                <a:gd name="connsiteX15" fmla="*/ 243611 w 602615"/>
                <a:gd name="connsiteY15" fmla="*/ 294512 h 615437"/>
                <a:gd name="connsiteX16" fmla="*/ 248611 w 602615"/>
                <a:gd name="connsiteY16" fmla="*/ 202838 h 615437"/>
                <a:gd name="connsiteX17" fmla="*/ 307590 w 602615"/>
                <a:gd name="connsiteY17" fmla="*/ 204761 h 615437"/>
                <a:gd name="connsiteX18" fmla="*/ 366699 w 602615"/>
                <a:gd name="connsiteY18" fmla="*/ 202838 h 615437"/>
                <a:gd name="connsiteX19" fmla="*/ 370545 w 602615"/>
                <a:gd name="connsiteY19" fmla="*/ 256560 h 615437"/>
                <a:gd name="connsiteX20" fmla="*/ 371057 w 602615"/>
                <a:gd name="connsiteY20" fmla="*/ 269254 h 615437"/>
                <a:gd name="connsiteX21" fmla="*/ 384264 w 602615"/>
                <a:gd name="connsiteY21" fmla="*/ 281691 h 615437"/>
                <a:gd name="connsiteX22" fmla="*/ 396701 w 602615"/>
                <a:gd name="connsiteY22" fmla="*/ 268485 h 615437"/>
                <a:gd name="connsiteX23" fmla="*/ 396188 w 602615"/>
                <a:gd name="connsiteY23" fmla="*/ 255535 h 615437"/>
                <a:gd name="connsiteX24" fmla="*/ 392213 w 602615"/>
                <a:gd name="connsiteY24" fmla="*/ 201043 h 615437"/>
                <a:gd name="connsiteX25" fmla="*/ 470810 w 602615"/>
                <a:gd name="connsiteY25" fmla="*/ 190914 h 615437"/>
                <a:gd name="connsiteX26" fmla="*/ 482734 w 602615"/>
                <a:gd name="connsiteY26" fmla="*/ 245149 h 615437"/>
                <a:gd name="connsiteX27" fmla="*/ 495427 w 602615"/>
                <a:gd name="connsiteY27" fmla="*/ 256176 h 615437"/>
                <a:gd name="connsiteX28" fmla="*/ 497222 w 602615"/>
                <a:gd name="connsiteY28" fmla="*/ 256048 h 615437"/>
                <a:gd name="connsiteX29" fmla="*/ 508120 w 602615"/>
                <a:gd name="connsiteY29" fmla="*/ 241559 h 615437"/>
                <a:gd name="connsiteX30" fmla="*/ 496325 w 602615"/>
                <a:gd name="connsiteY30" fmla="*/ 186170 h 615437"/>
                <a:gd name="connsiteX31" fmla="*/ 554279 w 602615"/>
                <a:gd name="connsiteY31" fmla="*/ 171810 h 615437"/>
                <a:gd name="connsiteX32" fmla="*/ 588641 w 602615"/>
                <a:gd name="connsiteY32" fmla="*/ 282973 h 615437"/>
                <a:gd name="connsiteX33" fmla="*/ 602487 w 602615"/>
                <a:gd name="connsiteY33" fmla="*/ 294641 h 615437"/>
                <a:gd name="connsiteX34" fmla="*/ 614155 w 602615"/>
                <a:gd name="connsiteY34" fmla="*/ 280793 h 615437"/>
                <a:gd name="connsiteX35" fmla="*/ 572741 w 602615"/>
                <a:gd name="connsiteY35" fmla="*/ 152705 h 615437"/>
                <a:gd name="connsiteX36" fmla="*/ 571844 w 602615"/>
                <a:gd name="connsiteY36" fmla="*/ 150141 h 615437"/>
                <a:gd name="connsiteX37" fmla="*/ 420293 w 602615"/>
                <a:gd name="connsiteY37" fmla="*/ 21669 h 615437"/>
                <a:gd name="connsiteX38" fmla="*/ 420293 w 602615"/>
                <a:gd name="connsiteY38" fmla="*/ 21669 h 615437"/>
                <a:gd name="connsiteX39" fmla="*/ 396188 w 602615"/>
                <a:gd name="connsiteY39" fmla="*/ 13335 h 615437"/>
                <a:gd name="connsiteX40" fmla="*/ 391572 w 602615"/>
                <a:gd name="connsiteY40" fmla="*/ 11924 h 615437"/>
                <a:gd name="connsiteX41" fmla="*/ 366313 w 602615"/>
                <a:gd name="connsiteY41" fmla="*/ 5770 h 615437"/>
                <a:gd name="connsiteX42" fmla="*/ 363365 w 602615"/>
                <a:gd name="connsiteY42" fmla="*/ 5257 h 615437"/>
                <a:gd name="connsiteX43" fmla="*/ 340670 w 602615"/>
                <a:gd name="connsiteY43" fmla="*/ 1923 h 615437"/>
                <a:gd name="connsiteX44" fmla="*/ 333747 w 602615"/>
                <a:gd name="connsiteY44" fmla="*/ 1282 h 615437"/>
                <a:gd name="connsiteX45" fmla="*/ 307719 w 602615"/>
                <a:gd name="connsiteY45" fmla="*/ 0 h 615437"/>
                <a:gd name="connsiteX46" fmla="*/ 289000 w 602615"/>
                <a:gd name="connsiteY46" fmla="*/ 641 h 615437"/>
                <a:gd name="connsiteX47" fmla="*/ 285025 w 602615"/>
                <a:gd name="connsiteY47" fmla="*/ 898 h 615437"/>
                <a:gd name="connsiteX48" fmla="*/ 268998 w 602615"/>
                <a:gd name="connsiteY48" fmla="*/ 2564 h 615437"/>
                <a:gd name="connsiteX49" fmla="*/ 266818 w 602615"/>
                <a:gd name="connsiteY49" fmla="*/ 2821 h 615437"/>
                <a:gd name="connsiteX50" fmla="*/ 107958 w 602615"/>
                <a:gd name="connsiteY50" fmla="*/ 73981 h 615437"/>
                <a:gd name="connsiteX51" fmla="*/ 106804 w 602615"/>
                <a:gd name="connsiteY51" fmla="*/ 75006 h 615437"/>
                <a:gd name="connsiteX52" fmla="*/ 94624 w 602615"/>
                <a:gd name="connsiteY52" fmla="*/ 86161 h 615437"/>
                <a:gd name="connsiteX53" fmla="*/ 91931 w 602615"/>
                <a:gd name="connsiteY53" fmla="*/ 88726 h 615437"/>
                <a:gd name="connsiteX54" fmla="*/ 79879 w 602615"/>
                <a:gd name="connsiteY54" fmla="*/ 101291 h 615437"/>
                <a:gd name="connsiteX55" fmla="*/ 75648 w 602615"/>
                <a:gd name="connsiteY55" fmla="*/ 106163 h 615437"/>
                <a:gd name="connsiteX56" fmla="*/ 68852 w 602615"/>
                <a:gd name="connsiteY56" fmla="*/ 114241 h 615437"/>
                <a:gd name="connsiteX57" fmla="*/ 63210 w 602615"/>
                <a:gd name="connsiteY57" fmla="*/ 121293 h 615437"/>
                <a:gd name="connsiteX58" fmla="*/ 58338 w 602615"/>
                <a:gd name="connsiteY58" fmla="*/ 127831 h 615437"/>
                <a:gd name="connsiteX59" fmla="*/ 52825 w 602615"/>
                <a:gd name="connsiteY59" fmla="*/ 135525 h 615437"/>
                <a:gd name="connsiteX60" fmla="*/ 44620 w 602615"/>
                <a:gd name="connsiteY60" fmla="*/ 148346 h 615437"/>
                <a:gd name="connsiteX61" fmla="*/ 43337 w 602615"/>
                <a:gd name="connsiteY61" fmla="*/ 150269 h 615437"/>
                <a:gd name="connsiteX62" fmla="*/ 43209 w 602615"/>
                <a:gd name="connsiteY62" fmla="*/ 150782 h 615437"/>
                <a:gd name="connsiteX63" fmla="*/ 0 w 602615"/>
                <a:gd name="connsiteY63" fmla="*/ 307719 h 615437"/>
                <a:gd name="connsiteX64" fmla="*/ 43209 w 602615"/>
                <a:gd name="connsiteY64" fmla="*/ 464655 h 615437"/>
                <a:gd name="connsiteX65" fmla="*/ 43337 w 602615"/>
                <a:gd name="connsiteY65" fmla="*/ 465168 h 615437"/>
                <a:gd name="connsiteX66" fmla="*/ 44620 w 602615"/>
                <a:gd name="connsiteY66" fmla="*/ 467091 h 615437"/>
                <a:gd name="connsiteX67" fmla="*/ 52825 w 602615"/>
                <a:gd name="connsiteY67" fmla="*/ 479913 h 615437"/>
                <a:gd name="connsiteX68" fmla="*/ 58338 w 602615"/>
                <a:gd name="connsiteY68" fmla="*/ 487734 h 615437"/>
                <a:gd name="connsiteX69" fmla="*/ 63210 w 602615"/>
                <a:gd name="connsiteY69" fmla="*/ 494273 h 615437"/>
                <a:gd name="connsiteX70" fmla="*/ 68852 w 602615"/>
                <a:gd name="connsiteY70" fmla="*/ 501325 h 615437"/>
                <a:gd name="connsiteX71" fmla="*/ 75648 w 602615"/>
                <a:gd name="connsiteY71" fmla="*/ 509402 h 615437"/>
                <a:gd name="connsiteX72" fmla="*/ 79879 w 602615"/>
                <a:gd name="connsiteY72" fmla="*/ 514275 h 615437"/>
                <a:gd name="connsiteX73" fmla="*/ 92059 w 602615"/>
                <a:gd name="connsiteY73" fmla="*/ 526840 h 615437"/>
                <a:gd name="connsiteX74" fmla="*/ 94752 w 602615"/>
                <a:gd name="connsiteY74" fmla="*/ 529404 h 615437"/>
                <a:gd name="connsiteX75" fmla="*/ 106933 w 602615"/>
                <a:gd name="connsiteY75" fmla="*/ 540559 h 615437"/>
                <a:gd name="connsiteX76" fmla="*/ 108086 w 602615"/>
                <a:gd name="connsiteY76" fmla="*/ 541585 h 615437"/>
                <a:gd name="connsiteX77" fmla="*/ 266946 w 602615"/>
                <a:gd name="connsiteY77" fmla="*/ 612745 h 615437"/>
                <a:gd name="connsiteX78" fmla="*/ 269125 w 602615"/>
                <a:gd name="connsiteY78" fmla="*/ 613001 h 615437"/>
                <a:gd name="connsiteX79" fmla="*/ 285152 w 602615"/>
                <a:gd name="connsiteY79" fmla="*/ 614668 h 615437"/>
                <a:gd name="connsiteX80" fmla="*/ 289127 w 602615"/>
                <a:gd name="connsiteY80" fmla="*/ 614924 h 615437"/>
                <a:gd name="connsiteX81" fmla="*/ 307847 w 602615"/>
                <a:gd name="connsiteY81" fmla="*/ 615565 h 615437"/>
                <a:gd name="connsiteX82" fmla="*/ 374776 w 602615"/>
                <a:gd name="connsiteY82" fmla="*/ 608257 h 615437"/>
                <a:gd name="connsiteX83" fmla="*/ 384520 w 602615"/>
                <a:gd name="connsiteY83" fmla="*/ 593000 h 615437"/>
                <a:gd name="connsiteX84" fmla="*/ 369006 w 602615"/>
                <a:gd name="connsiteY84" fmla="*/ 582742 h 615437"/>
                <a:gd name="connsiteX85" fmla="*/ 107702 w 602615"/>
                <a:gd name="connsiteY85" fmla="*/ 506069 h 615437"/>
                <a:gd name="connsiteX86" fmla="*/ 105650 w 602615"/>
                <a:gd name="connsiteY86" fmla="*/ 503889 h 615437"/>
                <a:gd name="connsiteX87" fmla="*/ 97445 w 602615"/>
                <a:gd name="connsiteY87" fmla="*/ 495171 h 615437"/>
                <a:gd name="connsiteX88" fmla="*/ 92828 w 602615"/>
                <a:gd name="connsiteY88" fmla="*/ 489785 h 615437"/>
                <a:gd name="connsiteX89" fmla="*/ 87828 w 602615"/>
                <a:gd name="connsiteY89" fmla="*/ 483759 h 615437"/>
                <a:gd name="connsiteX90" fmla="*/ 82571 w 602615"/>
                <a:gd name="connsiteY90" fmla="*/ 477092 h 615437"/>
                <a:gd name="connsiteX91" fmla="*/ 78853 w 602615"/>
                <a:gd name="connsiteY91" fmla="*/ 472092 h 615437"/>
                <a:gd name="connsiteX92" fmla="*/ 74365 w 602615"/>
                <a:gd name="connsiteY92" fmla="*/ 465809 h 615437"/>
                <a:gd name="connsiteX93" fmla="*/ 127063 w 602615"/>
                <a:gd name="connsiteY93" fmla="*/ 453244 h 615437"/>
                <a:gd name="connsiteX94" fmla="*/ 197325 w 602615"/>
                <a:gd name="connsiteY94" fmla="*/ 566715 h 615437"/>
                <a:gd name="connsiteX95" fmla="*/ 107702 w 602615"/>
                <a:gd name="connsiteY95" fmla="*/ 506069 h 615437"/>
                <a:gd name="connsiteX96" fmla="*/ 26028 w 602615"/>
                <a:gd name="connsiteY96" fmla="*/ 320284 h 615437"/>
                <a:gd name="connsiteX97" fmla="*/ 102830 w 602615"/>
                <a:gd name="connsiteY97" fmla="*/ 320284 h 615437"/>
                <a:gd name="connsiteX98" fmla="*/ 119241 w 602615"/>
                <a:gd name="connsiteY98" fmla="*/ 428883 h 615437"/>
                <a:gd name="connsiteX99" fmla="*/ 60647 w 602615"/>
                <a:gd name="connsiteY99" fmla="*/ 443371 h 615437"/>
                <a:gd name="connsiteX100" fmla="*/ 26028 w 602615"/>
                <a:gd name="connsiteY100" fmla="*/ 320284 h 615437"/>
                <a:gd name="connsiteX101" fmla="*/ 60647 w 602615"/>
                <a:gd name="connsiteY101" fmla="*/ 171553 h 615437"/>
                <a:gd name="connsiteX102" fmla="*/ 119241 w 602615"/>
                <a:gd name="connsiteY102" fmla="*/ 186041 h 615437"/>
                <a:gd name="connsiteX103" fmla="*/ 102830 w 602615"/>
                <a:gd name="connsiteY103" fmla="*/ 294512 h 615437"/>
                <a:gd name="connsiteX104" fmla="*/ 26028 w 602615"/>
                <a:gd name="connsiteY104" fmla="*/ 294512 h 615437"/>
                <a:gd name="connsiteX105" fmla="*/ 60647 w 602615"/>
                <a:gd name="connsiteY105" fmla="*/ 171553 h 615437"/>
                <a:gd name="connsiteX106" fmla="*/ 78982 w 602615"/>
                <a:gd name="connsiteY106" fmla="*/ 142705 h 615437"/>
                <a:gd name="connsiteX107" fmla="*/ 82700 w 602615"/>
                <a:gd name="connsiteY107" fmla="*/ 137704 h 615437"/>
                <a:gd name="connsiteX108" fmla="*/ 87956 w 602615"/>
                <a:gd name="connsiteY108" fmla="*/ 131037 h 615437"/>
                <a:gd name="connsiteX109" fmla="*/ 92957 w 602615"/>
                <a:gd name="connsiteY109" fmla="*/ 125011 h 615437"/>
                <a:gd name="connsiteX110" fmla="*/ 97572 w 602615"/>
                <a:gd name="connsiteY110" fmla="*/ 119626 h 615437"/>
                <a:gd name="connsiteX111" fmla="*/ 105778 w 602615"/>
                <a:gd name="connsiteY111" fmla="*/ 110907 h 615437"/>
                <a:gd name="connsiteX112" fmla="*/ 107830 w 602615"/>
                <a:gd name="connsiteY112" fmla="*/ 108727 h 615437"/>
                <a:gd name="connsiteX113" fmla="*/ 197581 w 602615"/>
                <a:gd name="connsiteY113" fmla="*/ 48081 h 615437"/>
                <a:gd name="connsiteX114" fmla="*/ 127318 w 602615"/>
                <a:gd name="connsiteY114" fmla="*/ 161552 h 615437"/>
                <a:gd name="connsiteX115" fmla="*/ 74622 w 602615"/>
                <a:gd name="connsiteY115" fmla="*/ 148987 h 615437"/>
                <a:gd name="connsiteX116" fmla="*/ 78982 w 602615"/>
                <a:gd name="connsiteY116" fmla="*/ 142705 h 615437"/>
                <a:gd name="connsiteX117" fmla="*/ 264253 w 602615"/>
                <a:gd name="connsiteY117" fmla="*/ 33721 h 615437"/>
                <a:gd name="connsiteX118" fmla="*/ 225917 w 602615"/>
                <a:gd name="connsiteY118" fmla="*/ 175656 h 615437"/>
                <a:gd name="connsiteX119" fmla="*/ 152321 w 602615"/>
                <a:gd name="connsiteY119" fmla="*/ 166296 h 615437"/>
                <a:gd name="connsiteX120" fmla="*/ 264253 w 602615"/>
                <a:gd name="connsiteY120" fmla="*/ 33721 h 615437"/>
                <a:gd name="connsiteX121" fmla="*/ 264253 w 602615"/>
                <a:gd name="connsiteY121" fmla="*/ 581075 h 615437"/>
                <a:gd name="connsiteX122" fmla="*/ 152321 w 602615"/>
                <a:gd name="connsiteY122" fmla="*/ 448500 h 615437"/>
                <a:gd name="connsiteX123" fmla="*/ 225917 w 602615"/>
                <a:gd name="connsiteY123" fmla="*/ 439140 h 615437"/>
                <a:gd name="connsiteX124" fmla="*/ 264253 w 602615"/>
                <a:gd name="connsiteY124" fmla="*/ 581075 h 615437"/>
                <a:gd name="connsiteX125" fmla="*/ 223096 w 602615"/>
                <a:gd name="connsiteY125" fmla="*/ 413625 h 615437"/>
                <a:gd name="connsiteX126" fmla="*/ 144371 w 602615"/>
                <a:gd name="connsiteY126" fmla="*/ 424011 h 615437"/>
                <a:gd name="connsiteX127" fmla="*/ 128473 w 602615"/>
                <a:gd name="connsiteY127" fmla="*/ 320284 h 615437"/>
                <a:gd name="connsiteX128" fmla="*/ 218096 w 602615"/>
                <a:gd name="connsiteY128" fmla="*/ 320284 h 615437"/>
                <a:gd name="connsiteX129" fmla="*/ 223096 w 602615"/>
                <a:gd name="connsiteY129" fmla="*/ 413625 h 615437"/>
                <a:gd name="connsiteX130" fmla="*/ 218096 w 602615"/>
                <a:gd name="connsiteY130" fmla="*/ 294641 h 615437"/>
                <a:gd name="connsiteX131" fmla="*/ 128473 w 602615"/>
                <a:gd name="connsiteY131" fmla="*/ 294641 h 615437"/>
                <a:gd name="connsiteX132" fmla="*/ 144371 w 602615"/>
                <a:gd name="connsiteY132" fmla="*/ 190914 h 615437"/>
                <a:gd name="connsiteX133" fmla="*/ 223096 w 602615"/>
                <a:gd name="connsiteY133" fmla="*/ 201043 h 615437"/>
                <a:gd name="connsiteX134" fmla="*/ 218096 w 602615"/>
                <a:gd name="connsiteY134" fmla="*/ 294641 h 615437"/>
                <a:gd name="connsiteX135" fmla="*/ 307719 w 602615"/>
                <a:gd name="connsiteY135" fmla="*/ 179246 h 615437"/>
                <a:gd name="connsiteX136" fmla="*/ 251688 w 602615"/>
                <a:gd name="connsiteY136" fmla="*/ 177579 h 615437"/>
                <a:gd name="connsiteX137" fmla="*/ 307719 w 602615"/>
                <a:gd name="connsiteY137" fmla="*/ 25387 h 615437"/>
                <a:gd name="connsiteX138" fmla="*/ 363877 w 602615"/>
                <a:gd name="connsiteY138" fmla="*/ 177579 h 615437"/>
                <a:gd name="connsiteX139" fmla="*/ 307719 w 602615"/>
                <a:gd name="connsiteY139" fmla="*/ 179246 h 615437"/>
                <a:gd name="connsiteX140" fmla="*/ 389521 w 602615"/>
                <a:gd name="connsiteY140" fmla="*/ 175656 h 615437"/>
                <a:gd name="connsiteX141" fmla="*/ 351825 w 602615"/>
                <a:gd name="connsiteY141" fmla="*/ 34234 h 615437"/>
                <a:gd name="connsiteX142" fmla="*/ 462861 w 602615"/>
                <a:gd name="connsiteY142" fmla="*/ 166296 h 615437"/>
                <a:gd name="connsiteX143" fmla="*/ 389521 w 602615"/>
                <a:gd name="connsiteY143" fmla="*/ 175656 h 615437"/>
                <a:gd name="connsiteX144" fmla="*/ 488631 w 602615"/>
                <a:gd name="connsiteY144" fmla="*/ 161552 h 615437"/>
                <a:gd name="connsiteX145" fmla="*/ 420164 w 602615"/>
                <a:gd name="connsiteY145" fmla="*/ 49363 h 615437"/>
                <a:gd name="connsiteX146" fmla="*/ 540431 w 602615"/>
                <a:gd name="connsiteY146" fmla="*/ 149115 h 615437"/>
                <a:gd name="connsiteX147" fmla="*/ 488631 w 602615"/>
                <a:gd name="connsiteY147" fmla="*/ 16155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2615" h="615437">
                  <a:moveTo>
                    <a:pt x="369006" y="582742"/>
                  </a:moveTo>
                  <a:cubicBezTo>
                    <a:pt x="362082" y="584281"/>
                    <a:pt x="355030" y="585435"/>
                    <a:pt x="347979" y="586460"/>
                  </a:cubicBezTo>
                  <a:cubicBezTo>
                    <a:pt x="351184" y="581332"/>
                    <a:pt x="354389" y="575690"/>
                    <a:pt x="357338" y="569151"/>
                  </a:cubicBezTo>
                  <a:cubicBezTo>
                    <a:pt x="360288" y="562740"/>
                    <a:pt x="357467" y="555047"/>
                    <a:pt x="351056" y="552099"/>
                  </a:cubicBezTo>
                  <a:cubicBezTo>
                    <a:pt x="344645" y="549150"/>
                    <a:pt x="336952" y="551970"/>
                    <a:pt x="334003" y="558381"/>
                  </a:cubicBezTo>
                  <a:cubicBezTo>
                    <a:pt x="323490" y="581204"/>
                    <a:pt x="313489" y="589410"/>
                    <a:pt x="307590" y="589410"/>
                  </a:cubicBezTo>
                  <a:cubicBezTo>
                    <a:pt x="288871" y="589410"/>
                    <a:pt x="264126" y="532738"/>
                    <a:pt x="251560" y="437217"/>
                  </a:cubicBezTo>
                  <a:cubicBezTo>
                    <a:pt x="261817" y="436576"/>
                    <a:pt x="272075" y="436191"/>
                    <a:pt x="282332" y="435935"/>
                  </a:cubicBezTo>
                  <a:cubicBezTo>
                    <a:pt x="289384" y="435807"/>
                    <a:pt x="295025" y="429909"/>
                    <a:pt x="294769" y="422729"/>
                  </a:cubicBezTo>
                  <a:cubicBezTo>
                    <a:pt x="294513" y="415677"/>
                    <a:pt x="288743" y="410035"/>
                    <a:pt x="281563" y="410292"/>
                  </a:cubicBezTo>
                  <a:cubicBezTo>
                    <a:pt x="270536" y="410548"/>
                    <a:pt x="259509" y="411061"/>
                    <a:pt x="248483" y="411702"/>
                  </a:cubicBezTo>
                  <a:cubicBezTo>
                    <a:pt x="245662" y="383879"/>
                    <a:pt x="243867" y="353235"/>
                    <a:pt x="243611" y="320156"/>
                  </a:cubicBezTo>
                  <a:lnTo>
                    <a:pt x="281947" y="320156"/>
                  </a:lnTo>
                  <a:cubicBezTo>
                    <a:pt x="289000" y="320156"/>
                    <a:pt x="294769" y="314386"/>
                    <a:pt x="294769" y="307334"/>
                  </a:cubicBezTo>
                  <a:cubicBezTo>
                    <a:pt x="294769" y="300282"/>
                    <a:pt x="289000" y="294512"/>
                    <a:pt x="281947" y="294512"/>
                  </a:cubicBezTo>
                  <a:lnTo>
                    <a:pt x="243611" y="294512"/>
                  </a:lnTo>
                  <a:cubicBezTo>
                    <a:pt x="243996" y="261433"/>
                    <a:pt x="245790" y="230789"/>
                    <a:pt x="248611" y="202838"/>
                  </a:cubicBezTo>
                  <a:cubicBezTo>
                    <a:pt x="268100" y="203992"/>
                    <a:pt x="287845" y="204761"/>
                    <a:pt x="307590" y="204761"/>
                  </a:cubicBezTo>
                  <a:cubicBezTo>
                    <a:pt x="327464" y="204761"/>
                    <a:pt x="347209" y="204120"/>
                    <a:pt x="366699" y="202838"/>
                  </a:cubicBezTo>
                  <a:cubicBezTo>
                    <a:pt x="368365" y="219634"/>
                    <a:pt x="369647" y="237584"/>
                    <a:pt x="370545" y="256560"/>
                  </a:cubicBezTo>
                  <a:cubicBezTo>
                    <a:pt x="370801" y="260791"/>
                    <a:pt x="370929" y="264894"/>
                    <a:pt x="371057" y="269254"/>
                  </a:cubicBezTo>
                  <a:cubicBezTo>
                    <a:pt x="371314" y="276306"/>
                    <a:pt x="377212" y="282204"/>
                    <a:pt x="384264" y="281691"/>
                  </a:cubicBezTo>
                  <a:cubicBezTo>
                    <a:pt x="391316" y="281434"/>
                    <a:pt x="396957" y="275536"/>
                    <a:pt x="396701" y="268485"/>
                  </a:cubicBezTo>
                  <a:cubicBezTo>
                    <a:pt x="396572" y="264125"/>
                    <a:pt x="396444" y="259766"/>
                    <a:pt x="396188" y="255535"/>
                  </a:cubicBezTo>
                  <a:cubicBezTo>
                    <a:pt x="395419" y="237584"/>
                    <a:pt x="394009" y="219250"/>
                    <a:pt x="392213" y="201043"/>
                  </a:cubicBezTo>
                  <a:cubicBezTo>
                    <a:pt x="418882" y="198735"/>
                    <a:pt x="445295" y="195401"/>
                    <a:pt x="470810" y="190914"/>
                  </a:cubicBezTo>
                  <a:cubicBezTo>
                    <a:pt x="475810" y="208095"/>
                    <a:pt x="479913" y="226173"/>
                    <a:pt x="482734" y="245149"/>
                  </a:cubicBezTo>
                  <a:cubicBezTo>
                    <a:pt x="483632" y="251560"/>
                    <a:pt x="489145" y="256176"/>
                    <a:pt x="495427" y="256176"/>
                  </a:cubicBezTo>
                  <a:cubicBezTo>
                    <a:pt x="496068" y="256176"/>
                    <a:pt x="496709" y="256176"/>
                    <a:pt x="497222" y="256048"/>
                  </a:cubicBezTo>
                  <a:cubicBezTo>
                    <a:pt x="504274" y="255022"/>
                    <a:pt x="509018" y="248483"/>
                    <a:pt x="508120" y="241559"/>
                  </a:cubicBezTo>
                  <a:cubicBezTo>
                    <a:pt x="505300" y="222199"/>
                    <a:pt x="501325" y="203735"/>
                    <a:pt x="496325" y="186170"/>
                  </a:cubicBezTo>
                  <a:cubicBezTo>
                    <a:pt x="516198" y="182067"/>
                    <a:pt x="535559" y="177323"/>
                    <a:pt x="554279" y="171810"/>
                  </a:cubicBezTo>
                  <a:cubicBezTo>
                    <a:pt x="572869" y="205274"/>
                    <a:pt x="585178" y="242841"/>
                    <a:pt x="588641" y="282973"/>
                  </a:cubicBezTo>
                  <a:cubicBezTo>
                    <a:pt x="589281" y="290025"/>
                    <a:pt x="595179" y="295410"/>
                    <a:pt x="602487" y="294641"/>
                  </a:cubicBezTo>
                  <a:cubicBezTo>
                    <a:pt x="609540" y="294000"/>
                    <a:pt x="614796" y="287845"/>
                    <a:pt x="614155" y="280793"/>
                  </a:cubicBezTo>
                  <a:cubicBezTo>
                    <a:pt x="610181" y="234251"/>
                    <a:pt x="595436" y="190914"/>
                    <a:pt x="572741" y="152705"/>
                  </a:cubicBezTo>
                  <a:cubicBezTo>
                    <a:pt x="572485" y="151808"/>
                    <a:pt x="572357" y="150910"/>
                    <a:pt x="571844" y="150141"/>
                  </a:cubicBezTo>
                  <a:cubicBezTo>
                    <a:pt x="536585" y="91034"/>
                    <a:pt x="482606" y="46414"/>
                    <a:pt x="420293" y="21669"/>
                  </a:cubicBezTo>
                  <a:cubicBezTo>
                    <a:pt x="420293" y="21669"/>
                    <a:pt x="420293" y="21669"/>
                    <a:pt x="420293" y="21669"/>
                  </a:cubicBezTo>
                  <a:cubicBezTo>
                    <a:pt x="412343" y="18591"/>
                    <a:pt x="404266" y="15771"/>
                    <a:pt x="396188" y="13335"/>
                  </a:cubicBezTo>
                  <a:cubicBezTo>
                    <a:pt x="394650" y="12822"/>
                    <a:pt x="393111" y="12309"/>
                    <a:pt x="391572" y="11924"/>
                  </a:cubicBezTo>
                  <a:cubicBezTo>
                    <a:pt x="383238" y="9488"/>
                    <a:pt x="374904" y="7437"/>
                    <a:pt x="366313" y="5770"/>
                  </a:cubicBezTo>
                  <a:cubicBezTo>
                    <a:pt x="365288" y="5642"/>
                    <a:pt x="364390" y="5513"/>
                    <a:pt x="363365" y="5257"/>
                  </a:cubicBezTo>
                  <a:cubicBezTo>
                    <a:pt x="355800" y="3847"/>
                    <a:pt x="348235" y="2821"/>
                    <a:pt x="340670" y="1923"/>
                  </a:cubicBezTo>
                  <a:cubicBezTo>
                    <a:pt x="338362" y="1667"/>
                    <a:pt x="336055" y="1410"/>
                    <a:pt x="333747" y="1282"/>
                  </a:cubicBezTo>
                  <a:cubicBezTo>
                    <a:pt x="325156" y="513"/>
                    <a:pt x="316437" y="0"/>
                    <a:pt x="307719" y="0"/>
                  </a:cubicBezTo>
                  <a:cubicBezTo>
                    <a:pt x="301436" y="0"/>
                    <a:pt x="295154" y="256"/>
                    <a:pt x="289000" y="641"/>
                  </a:cubicBezTo>
                  <a:cubicBezTo>
                    <a:pt x="287717" y="769"/>
                    <a:pt x="286307" y="898"/>
                    <a:pt x="285025" y="898"/>
                  </a:cubicBezTo>
                  <a:cubicBezTo>
                    <a:pt x="279639" y="1282"/>
                    <a:pt x="274254" y="1795"/>
                    <a:pt x="268998" y="2564"/>
                  </a:cubicBezTo>
                  <a:cubicBezTo>
                    <a:pt x="268228" y="2693"/>
                    <a:pt x="267587" y="2693"/>
                    <a:pt x="266818" y="2821"/>
                  </a:cubicBezTo>
                  <a:cubicBezTo>
                    <a:pt x="206684" y="10898"/>
                    <a:pt x="151937" y="36285"/>
                    <a:pt x="107958" y="73981"/>
                  </a:cubicBezTo>
                  <a:cubicBezTo>
                    <a:pt x="107573" y="74365"/>
                    <a:pt x="107188" y="74622"/>
                    <a:pt x="106804" y="75006"/>
                  </a:cubicBezTo>
                  <a:cubicBezTo>
                    <a:pt x="102701" y="78597"/>
                    <a:pt x="98598" y="82315"/>
                    <a:pt x="94624" y="86161"/>
                  </a:cubicBezTo>
                  <a:cubicBezTo>
                    <a:pt x="93726" y="87059"/>
                    <a:pt x="92828" y="87828"/>
                    <a:pt x="91931" y="88726"/>
                  </a:cubicBezTo>
                  <a:cubicBezTo>
                    <a:pt x="87828" y="92829"/>
                    <a:pt x="83725" y="96931"/>
                    <a:pt x="79879" y="101291"/>
                  </a:cubicBezTo>
                  <a:cubicBezTo>
                    <a:pt x="78468" y="102829"/>
                    <a:pt x="77058" y="104496"/>
                    <a:pt x="75648" y="106163"/>
                  </a:cubicBezTo>
                  <a:cubicBezTo>
                    <a:pt x="73340" y="108856"/>
                    <a:pt x="71032" y="111548"/>
                    <a:pt x="68852" y="114241"/>
                  </a:cubicBezTo>
                  <a:cubicBezTo>
                    <a:pt x="66929" y="116548"/>
                    <a:pt x="65134" y="118985"/>
                    <a:pt x="63210" y="121293"/>
                  </a:cubicBezTo>
                  <a:cubicBezTo>
                    <a:pt x="61544" y="123472"/>
                    <a:pt x="59877" y="125652"/>
                    <a:pt x="58338" y="127831"/>
                  </a:cubicBezTo>
                  <a:cubicBezTo>
                    <a:pt x="56415" y="130396"/>
                    <a:pt x="54620" y="132960"/>
                    <a:pt x="52825" y="135525"/>
                  </a:cubicBezTo>
                  <a:cubicBezTo>
                    <a:pt x="50005" y="139756"/>
                    <a:pt x="47183" y="143987"/>
                    <a:pt x="44620" y="148346"/>
                  </a:cubicBezTo>
                  <a:cubicBezTo>
                    <a:pt x="44235" y="148987"/>
                    <a:pt x="43722" y="149628"/>
                    <a:pt x="43337" y="150269"/>
                  </a:cubicBezTo>
                  <a:cubicBezTo>
                    <a:pt x="43209" y="150397"/>
                    <a:pt x="43209" y="150654"/>
                    <a:pt x="43209" y="150782"/>
                  </a:cubicBezTo>
                  <a:cubicBezTo>
                    <a:pt x="15771" y="196812"/>
                    <a:pt x="0" y="250406"/>
                    <a:pt x="0" y="307719"/>
                  </a:cubicBezTo>
                  <a:cubicBezTo>
                    <a:pt x="0" y="365031"/>
                    <a:pt x="15771" y="418626"/>
                    <a:pt x="43209" y="464655"/>
                  </a:cubicBezTo>
                  <a:cubicBezTo>
                    <a:pt x="43337" y="464784"/>
                    <a:pt x="43337" y="465040"/>
                    <a:pt x="43337" y="465168"/>
                  </a:cubicBezTo>
                  <a:cubicBezTo>
                    <a:pt x="43722" y="465809"/>
                    <a:pt x="44235" y="466450"/>
                    <a:pt x="44620" y="467091"/>
                  </a:cubicBezTo>
                  <a:cubicBezTo>
                    <a:pt x="47312" y="471451"/>
                    <a:pt x="50005" y="475682"/>
                    <a:pt x="52825" y="479913"/>
                  </a:cubicBezTo>
                  <a:cubicBezTo>
                    <a:pt x="54620" y="482605"/>
                    <a:pt x="56544" y="485041"/>
                    <a:pt x="58338" y="487734"/>
                  </a:cubicBezTo>
                  <a:cubicBezTo>
                    <a:pt x="60005" y="489914"/>
                    <a:pt x="61544" y="492222"/>
                    <a:pt x="63210" y="494273"/>
                  </a:cubicBezTo>
                  <a:cubicBezTo>
                    <a:pt x="65006" y="496709"/>
                    <a:pt x="66929" y="499017"/>
                    <a:pt x="68852" y="501325"/>
                  </a:cubicBezTo>
                  <a:cubicBezTo>
                    <a:pt x="71032" y="504018"/>
                    <a:pt x="73340" y="506710"/>
                    <a:pt x="75648" y="509402"/>
                  </a:cubicBezTo>
                  <a:cubicBezTo>
                    <a:pt x="77058" y="511069"/>
                    <a:pt x="78468" y="512736"/>
                    <a:pt x="79879" y="514275"/>
                  </a:cubicBezTo>
                  <a:cubicBezTo>
                    <a:pt x="83725" y="518634"/>
                    <a:pt x="87828" y="522737"/>
                    <a:pt x="92059" y="526840"/>
                  </a:cubicBezTo>
                  <a:cubicBezTo>
                    <a:pt x="92957" y="527737"/>
                    <a:pt x="93854" y="528507"/>
                    <a:pt x="94752" y="529404"/>
                  </a:cubicBezTo>
                  <a:cubicBezTo>
                    <a:pt x="98727" y="533251"/>
                    <a:pt x="102830" y="536969"/>
                    <a:pt x="106933" y="540559"/>
                  </a:cubicBezTo>
                  <a:cubicBezTo>
                    <a:pt x="107317" y="540944"/>
                    <a:pt x="107702" y="541200"/>
                    <a:pt x="108086" y="541585"/>
                  </a:cubicBezTo>
                  <a:cubicBezTo>
                    <a:pt x="152064" y="579280"/>
                    <a:pt x="206813" y="604667"/>
                    <a:pt x="266946" y="612745"/>
                  </a:cubicBezTo>
                  <a:cubicBezTo>
                    <a:pt x="267715" y="612873"/>
                    <a:pt x="268356" y="612873"/>
                    <a:pt x="269125" y="613001"/>
                  </a:cubicBezTo>
                  <a:cubicBezTo>
                    <a:pt x="274383" y="613642"/>
                    <a:pt x="279768" y="614155"/>
                    <a:pt x="285152" y="614668"/>
                  </a:cubicBezTo>
                  <a:cubicBezTo>
                    <a:pt x="286435" y="614796"/>
                    <a:pt x="287845" y="614924"/>
                    <a:pt x="289127" y="614924"/>
                  </a:cubicBezTo>
                  <a:cubicBezTo>
                    <a:pt x="295282" y="615309"/>
                    <a:pt x="301565" y="615565"/>
                    <a:pt x="307847" y="615565"/>
                  </a:cubicBezTo>
                  <a:cubicBezTo>
                    <a:pt x="330413" y="615565"/>
                    <a:pt x="352851" y="613129"/>
                    <a:pt x="374776" y="608257"/>
                  </a:cubicBezTo>
                  <a:cubicBezTo>
                    <a:pt x="381700" y="606718"/>
                    <a:pt x="386058" y="599923"/>
                    <a:pt x="384520" y="593000"/>
                  </a:cubicBezTo>
                  <a:cubicBezTo>
                    <a:pt x="382853" y="585691"/>
                    <a:pt x="375930" y="581204"/>
                    <a:pt x="369006" y="582742"/>
                  </a:cubicBezTo>
                  <a:close/>
                  <a:moveTo>
                    <a:pt x="107702" y="506069"/>
                  </a:moveTo>
                  <a:cubicBezTo>
                    <a:pt x="107061" y="505428"/>
                    <a:pt x="106292" y="504659"/>
                    <a:pt x="105650" y="503889"/>
                  </a:cubicBezTo>
                  <a:cubicBezTo>
                    <a:pt x="102830" y="501069"/>
                    <a:pt x="100137" y="498119"/>
                    <a:pt x="97445" y="495171"/>
                  </a:cubicBezTo>
                  <a:cubicBezTo>
                    <a:pt x="95906" y="493375"/>
                    <a:pt x="94367" y="491581"/>
                    <a:pt x="92828" y="489785"/>
                  </a:cubicBezTo>
                  <a:cubicBezTo>
                    <a:pt x="91161" y="487862"/>
                    <a:pt x="89495" y="485811"/>
                    <a:pt x="87828" y="483759"/>
                  </a:cubicBezTo>
                  <a:cubicBezTo>
                    <a:pt x="86033" y="481580"/>
                    <a:pt x="84366" y="479400"/>
                    <a:pt x="82571" y="477092"/>
                  </a:cubicBezTo>
                  <a:cubicBezTo>
                    <a:pt x="81289" y="475425"/>
                    <a:pt x="80135" y="473758"/>
                    <a:pt x="78853" y="472092"/>
                  </a:cubicBezTo>
                  <a:cubicBezTo>
                    <a:pt x="77315" y="470040"/>
                    <a:pt x="75776" y="467861"/>
                    <a:pt x="74365" y="465809"/>
                  </a:cubicBezTo>
                  <a:cubicBezTo>
                    <a:pt x="91418" y="461065"/>
                    <a:pt x="108984" y="456962"/>
                    <a:pt x="127063" y="453244"/>
                  </a:cubicBezTo>
                  <a:cubicBezTo>
                    <a:pt x="143731" y="499402"/>
                    <a:pt x="167964" y="538508"/>
                    <a:pt x="197325" y="566715"/>
                  </a:cubicBezTo>
                  <a:cubicBezTo>
                    <a:pt x="163989" y="552355"/>
                    <a:pt x="133473" y="531840"/>
                    <a:pt x="107702" y="506069"/>
                  </a:cubicBezTo>
                  <a:close/>
                  <a:moveTo>
                    <a:pt x="26028" y="320284"/>
                  </a:moveTo>
                  <a:lnTo>
                    <a:pt x="102830" y="320284"/>
                  </a:lnTo>
                  <a:cubicBezTo>
                    <a:pt x="103856" y="358749"/>
                    <a:pt x="109625" y="395290"/>
                    <a:pt x="119241" y="428883"/>
                  </a:cubicBezTo>
                  <a:cubicBezTo>
                    <a:pt x="99112" y="432986"/>
                    <a:pt x="79494" y="437858"/>
                    <a:pt x="60647" y="443371"/>
                  </a:cubicBezTo>
                  <a:cubicBezTo>
                    <a:pt x="40260" y="406445"/>
                    <a:pt x="27951" y="364647"/>
                    <a:pt x="26028" y="320284"/>
                  </a:cubicBezTo>
                  <a:close/>
                  <a:moveTo>
                    <a:pt x="60647" y="171553"/>
                  </a:moveTo>
                  <a:cubicBezTo>
                    <a:pt x="79622" y="177066"/>
                    <a:pt x="99112" y="181811"/>
                    <a:pt x="119241" y="186041"/>
                  </a:cubicBezTo>
                  <a:cubicBezTo>
                    <a:pt x="109625" y="219634"/>
                    <a:pt x="103856" y="256176"/>
                    <a:pt x="102830" y="294512"/>
                  </a:cubicBezTo>
                  <a:lnTo>
                    <a:pt x="26028" y="294512"/>
                  </a:lnTo>
                  <a:cubicBezTo>
                    <a:pt x="27951" y="250150"/>
                    <a:pt x="40260" y="208351"/>
                    <a:pt x="60647" y="171553"/>
                  </a:cubicBezTo>
                  <a:close/>
                  <a:moveTo>
                    <a:pt x="78982" y="142705"/>
                  </a:moveTo>
                  <a:cubicBezTo>
                    <a:pt x="80135" y="141038"/>
                    <a:pt x="81418" y="139371"/>
                    <a:pt x="82700" y="137704"/>
                  </a:cubicBezTo>
                  <a:cubicBezTo>
                    <a:pt x="84366" y="135525"/>
                    <a:pt x="86162" y="133217"/>
                    <a:pt x="87956" y="131037"/>
                  </a:cubicBezTo>
                  <a:cubicBezTo>
                    <a:pt x="89623" y="128985"/>
                    <a:pt x="91161" y="127062"/>
                    <a:pt x="92957" y="125011"/>
                  </a:cubicBezTo>
                  <a:cubicBezTo>
                    <a:pt x="94495" y="123216"/>
                    <a:pt x="96034" y="121421"/>
                    <a:pt x="97572" y="119626"/>
                  </a:cubicBezTo>
                  <a:cubicBezTo>
                    <a:pt x="100265" y="116677"/>
                    <a:pt x="102958" y="113728"/>
                    <a:pt x="105778" y="110907"/>
                  </a:cubicBezTo>
                  <a:cubicBezTo>
                    <a:pt x="106419" y="110138"/>
                    <a:pt x="107061" y="109497"/>
                    <a:pt x="107830" y="108727"/>
                  </a:cubicBezTo>
                  <a:cubicBezTo>
                    <a:pt x="133601" y="82828"/>
                    <a:pt x="164245" y="62313"/>
                    <a:pt x="197581" y="48081"/>
                  </a:cubicBezTo>
                  <a:cubicBezTo>
                    <a:pt x="168219" y="76289"/>
                    <a:pt x="143859" y="115394"/>
                    <a:pt x="127318" y="161552"/>
                  </a:cubicBezTo>
                  <a:cubicBezTo>
                    <a:pt x="109369" y="157962"/>
                    <a:pt x="91675" y="153731"/>
                    <a:pt x="74622" y="148987"/>
                  </a:cubicBezTo>
                  <a:cubicBezTo>
                    <a:pt x="75904" y="146936"/>
                    <a:pt x="77443" y="144756"/>
                    <a:pt x="78982" y="142705"/>
                  </a:cubicBezTo>
                  <a:close/>
                  <a:moveTo>
                    <a:pt x="264253" y="33721"/>
                  </a:moveTo>
                  <a:cubicBezTo>
                    <a:pt x="246303" y="65390"/>
                    <a:pt x="233482" y="116548"/>
                    <a:pt x="225917" y="175656"/>
                  </a:cubicBezTo>
                  <a:cubicBezTo>
                    <a:pt x="200914" y="173476"/>
                    <a:pt x="176297" y="170399"/>
                    <a:pt x="152321" y="166296"/>
                  </a:cubicBezTo>
                  <a:cubicBezTo>
                    <a:pt x="176425" y="101162"/>
                    <a:pt x="216686" y="52440"/>
                    <a:pt x="264253" y="33721"/>
                  </a:cubicBezTo>
                  <a:close/>
                  <a:moveTo>
                    <a:pt x="264253" y="581075"/>
                  </a:moveTo>
                  <a:cubicBezTo>
                    <a:pt x="216557" y="562356"/>
                    <a:pt x="176425" y="513634"/>
                    <a:pt x="152321" y="448500"/>
                  </a:cubicBezTo>
                  <a:cubicBezTo>
                    <a:pt x="176297" y="444397"/>
                    <a:pt x="200914" y="441191"/>
                    <a:pt x="225917" y="439140"/>
                  </a:cubicBezTo>
                  <a:cubicBezTo>
                    <a:pt x="233482" y="498119"/>
                    <a:pt x="246303" y="549406"/>
                    <a:pt x="264253" y="581075"/>
                  </a:cubicBezTo>
                  <a:close/>
                  <a:moveTo>
                    <a:pt x="223096" y="413625"/>
                  </a:moveTo>
                  <a:cubicBezTo>
                    <a:pt x="196299" y="415933"/>
                    <a:pt x="170015" y="419523"/>
                    <a:pt x="144371" y="424011"/>
                  </a:cubicBezTo>
                  <a:cubicBezTo>
                    <a:pt x="135140" y="392085"/>
                    <a:pt x="129499" y="357082"/>
                    <a:pt x="128473" y="320284"/>
                  </a:cubicBezTo>
                  <a:lnTo>
                    <a:pt x="218096" y="320284"/>
                  </a:lnTo>
                  <a:cubicBezTo>
                    <a:pt x="218352" y="351953"/>
                    <a:pt x="220147" y="383494"/>
                    <a:pt x="223096" y="413625"/>
                  </a:cubicBezTo>
                  <a:close/>
                  <a:moveTo>
                    <a:pt x="218096" y="294641"/>
                  </a:moveTo>
                  <a:lnTo>
                    <a:pt x="128473" y="294641"/>
                  </a:lnTo>
                  <a:cubicBezTo>
                    <a:pt x="129499" y="257843"/>
                    <a:pt x="135140" y="222840"/>
                    <a:pt x="144371" y="190914"/>
                  </a:cubicBezTo>
                  <a:cubicBezTo>
                    <a:pt x="170015" y="195401"/>
                    <a:pt x="196427" y="198735"/>
                    <a:pt x="223096" y="201043"/>
                  </a:cubicBezTo>
                  <a:cubicBezTo>
                    <a:pt x="220147" y="231174"/>
                    <a:pt x="218352" y="262843"/>
                    <a:pt x="218096" y="294641"/>
                  </a:cubicBezTo>
                  <a:close/>
                  <a:moveTo>
                    <a:pt x="307719" y="179246"/>
                  </a:moveTo>
                  <a:cubicBezTo>
                    <a:pt x="288871" y="179246"/>
                    <a:pt x="270151" y="178605"/>
                    <a:pt x="251688" y="177579"/>
                  </a:cubicBezTo>
                  <a:cubicBezTo>
                    <a:pt x="264253" y="82187"/>
                    <a:pt x="289000" y="25387"/>
                    <a:pt x="307719" y="25387"/>
                  </a:cubicBezTo>
                  <a:cubicBezTo>
                    <a:pt x="325413" y="25387"/>
                    <a:pt x="351056" y="77827"/>
                    <a:pt x="363877" y="177579"/>
                  </a:cubicBezTo>
                  <a:cubicBezTo>
                    <a:pt x="345286" y="178605"/>
                    <a:pt x="326567" y="179246"/>
                    <a:pt x="307719" y="179246"/>
                  </a:cubicBezTo>
                  <a:close/>
                  <a:moveTo>
                    <a:pt x="389521" y="175656"/>
                  </a:moveTo>
                  <a:cubicBezTo>
                    <a:pt x="382340" y="119626"/>
                    <a:pt x="370160" y="67057"/>
                    <a:pt x="351825" y="34234"/>
                  </a:cubicBezTo>
                  <a:cubicBezTo>
                    <a:pt x="398496" y="53081"/>
                    <a:pt x="438628" y="101291"/>
                    <a:pt x="462861" y="166296"/>
                  </a:cubicBezTo>
                  <a:cubicBezTo>
                    <a:pt x="438884" y="170399"/>
                    <a:pt x="414395" y="173476"/>
                    <a:pt x="389521" y="175656"/>
                  </a:cubicBezTo>
                  <a:close/>
                  <a:moveTo>
                    <a:pt x="488631" y="161552"/>
                  </a:moveTo>
                  <a:cubicBezTo>
                    <a:pt x="472348" y="115523"/>
                    <a:pt x="448756" y="77186"/>
                    <a:pt x="420164" y="49363"/>
                  </a:cubicBezTo>
                  <a:cubicBezTo>
                    <a:pt x="468758" y="70775"/>
                    <a:pt x="510428" y="105522"/>
                    <a:pt x="540431" y="149115"/>
                  </a:cubicBezTo>
                  <a:cubicBezTo>
                    <a:pt x="523635" y="153859"/>
                    <a:pt x="506325" y="157962"/>
                    <a:pt x="488631" y="16155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164DD2-4FA8-459C-AAC9-BAD3D1711340}"/>
                </a:ext>
              </a:extLst>
            </p:cNvPr>
            <p:cNvSpPr/>
            <p:nvPr/>
          </p:nvSpPr>
          <p:spPr>
            <a:xfrm>
              <a:off x="8022831" y="5176371"/>
              <a:ext cx="153859" cy="179503"/>
            </a:xfrm>
            <a:custGeom>
              <a:avLst/>
              <a:gdLst>
                <a:gd name="connsiteX0" fmla="*/ 130011 w 153859"/>
                <a:gd name="connsiteY0" fmla="*/ 51286 h 179502"/>
                <a:gd name="connsiteX1" fmla="*/ 128344 w 153859"/>
                <a:gd name="connsiteY1" fmla="*/ 51286 h 179502"/>
                <a:gd name="connsiteX2" fmla="*/ 128344 w 153859"/>
                <a:gd name="connsiteY2" fmla="*/ 38465 h 179502"/>
                <a:gd name="connsiteX3" fmla="*/ 89879 w 153859"/>
                <a:gd name="connsiteY3" fmla="*/ 0 h 179502"/>
                <a:gd name="connsiteX4" fmla="*/ 64236 w 153859"/>
                <a:gd name="connsiteY4" fmla="*/ 0 h 179502"/>
                <a:gd name="connsiteX5" fmla="*/ 25771 w 153859"/>
                <a:gd name="connsiteY5" fmla="*/ 38465 h 179502"/>
                <a:gd name="connsiteX6" fmla="*/ 25771 w 153859"/>
                <a:gd name="connsiteY6" fmla="*/ 51286 h 179502"/>
                <a:gd name="connsiteX7" fmla="*/ 24104 w 153859"/>
                <a:gd name="connsiteY7" fmla="*/ 51286 h 179502"/>
                <a:gd name="connsiteX8" fmla="*/ 0 w 153859"/>
                <a:gd name="connsiteY8" fmla="*/ 75263 h 179502"/>
                <a:gd name="connsiteX9" fmla="*/ 0 w 153859"/>
                <a:gd name="connsiteY9" fmla="*/ 155398 h 179502"/>
                <a:gd name="connsiteX10" fmla="*/ 24104 w 153859"/>
                <a:gd name="connsiteY10" fmla="*/ 179503 h 179502"/>
                <a:gd name="connsiteX11" fmla="*/ 129882 w 153859"/>
                <a:gd name="connsiteY11" fmla="*/ 179503 h 179502"/>
                <a:gd name="connsiteX12" fmla="*/ 153987 w 153859"/>
                <a:gd name="connsiteY12" fmla="*/ 155398 h 179502"/>
                <a:gd name="connsiteX13" fmla="*/ 153987 w 153859"/>
                <a:gd name="connsiteY13" fmla="*/ 75263 h 179502"/>
                <a:gd name="connsiteX14" fmla="*/ 130011 w 153859"/>
                <a:gd name="connsiteY14" fmla="*/ 51286 h 179502"/>
                <a:gd name="connsiteX15" fmla="*/ 51542 w 153859"/>
                <a:gd name="connsiteY15" fmla="*/ 38465 h 179502"/>
                <a:gd name="connsiteX16" fmla="*/ 64364 w 153859"/>
                <a:gd name="connsiteY16" fmla="*/ 25643 h 179502"/>
                <a:gd name="connsiteX17" fmla="*/ 90007 w 153859"/>
                <a:gd name="connsiteY17" fmla="*/ 25643 h 179502"/>
                <a:gd name="connsiteX18" fmla="*/ 102829 w 153859"/>
                <a:gd name="connsiteY18" fmla="*/ 38465 h 179502"/>
                <a:gd name="connsiteX19" fmla="*/ 102829 w 153859"/>
                <a:gd name="connsiteY19" fmla="*/ 51286 h 179502"/>
                <a:gd name="connsiteX20" fmla="*/ 51542 w 153859"/>
                <a:gd name="connsiteY20" fmla="*/ 51286 h 179502"/>
                <a:gd name="connsiteX21" fmla="*/ 51542 w 153859"/>
                <a:gd name="connsiteY21" fmla="*/ 38465 h 179502"/>
                <a:gd name="connsiteX22" fmla="*/ 128472 w 153859"/>
                <a:gd name="connsiteY22" fmla="*/ 153859 h 179502"/>
                <a:gd name="connsiteX23" fmla="*/ 25899 w 153859"/>
                <a:gd name="connsiteY23" fmla="*/ 153859 h 179502"/>
                <a:gd name="connsiteX24" fmla="*/ 25899 w 153859"/>
                <a:gd name="connsiteY24" fmla="*/ 76930 h 179502"/>
                <a:gd name="connsiteX25" fmla="*/ 128472 w 153859"/>
                <a:gd name="connsiteY25" fmla="*/ 76930 h 179502"/>
                <a:gd name="connsiteX26" fmla="*/ 128472 w 153859"/>
                <a:gd name="connsiteY26" fmla="*/ 153859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3859" h="179502">
                  <a:moveTo>
                    <a:pt x="130011" y="51286"/>
                  </a:moveTo>
                  <a:lnTo>
                    <a:pt x="128344" y="51286"/>
                  </a:lnTo>
                  <a:lnTo>
                    <a:pt x="128344" y="38465"/>
                  </a:lnTo>
                  <a:cubicBezTo>
                    <a:pt x="128344" y="17309"/>
                    <a:pt x="111035" y="0"/>
                    <a:pt x="89879" y="0"/>
                  </a:cubicBezTo>
                  <a:lnTo>
                    <a:pt x="64236" y="0"/>
                  </a:lnTo>
                  <a:cubicBezTo>
                    <a:pt x="43080" y="0"/>
                    <a:pt x="25771" y="17309"/>
                    <a:pt x="25771" y="38465"/>
                  </a:cubicBezTo>
                  <a:lnTo>
                    <a:pt x="25771" y="51286"/>
                  </a:lnTo>
                  <a:lnTo>
                    <a:pt x="24104" y="51286"/>
                  </a:lnTo>
                  <a:cubicBezTo>
                    <a:pt x="10898" y="51286"/>
                    <a:pt x="0" y="62057"/>
                    <a:pt x="0" y="75263"/>
                  </a:cubicBezTo>
                  <a:lnTo>
                    <a:pt x="0" y="155398"/>
                  </a:lnTo>
                  <a:cubicBezTo>
                    <a:pt x="0" y="168604"/>
                    <a:pt x="10770" y="179503"/>
                    <a:pt x="24104" y="179503"/>
                  </a:cubicBezTo>
                  <a:lnTo>
                    <a:pt x="129882" y="179503"/>
                  </a:lnTo>
                  <a:cubicBezTo>
                    <a:pt x="143089" y="179503"/>
                    <a:pt x="153987" y="168732"/>
                    <a:pt x="153987" y="155398"/>
                  </a:cubicBezTo>
                  <a:lnTo>
                    <a:pt x="153987" y="75263"/>
                  </a:lnTo>
                  <a:cubicBezTo>
                    <a:pt x="154115" y="62057"/>
                    <a:pt x="143346" y="51286"/>
                    <a:pt x="130011" y="51286"/>
                  </a:cubicBezTo>
                  <a:close/>
                  <a:moveTo>
                    <a:pt x="51542" y="38465"/>
                  </a:moveTo>
                  <a:cubicBezTo>
                    <a:pt x="51542" y="31413"/>
                    <a:pt x="57312" y="25643"/>
                    <a:pt x="64364" y="25643"/>
                  </a:cubicBezTo>
                  <a:lnTo>
                    <a:pt x="90007" y="25643"/>
                  </a:lnTo>
                  <a:cubicBezTo>
                    <a:pt x="97059" y="25643"/>
                    <a:pt x="102829" y="31413"/>
                    <a:pt x="102829" y="38465"/>
                  </a:cubicBezTo>
                  <a:lnTo>
                    <a:pt x="102829" y="51286"/>
                  </a:lnTo>
                  <a:lnTo>
                    <a:pt x="51542" y="51286"/>
                  </a:lnTo>
                  <a:lnTo>
                    <a:pt x="51542" y="38465"/>
                  </a:lnTo>
                  <a:close/>
                  <a:moveTo>
                    <a:pt x="128472" y="153859"/>
                  </a:moveTo>
                  <a:lnTo>
                    <a:pt x="25899" y="153859"/>
                  </a:lnTo>
                  <a:lnTo>
                    <a:pt x="25899" y="76930"/>
                  </a:lnTo>
                  <a:lnTo>
                    <a:pt x="128472" y="76930"/>
                  </a:lnTo>
                  <a:lnTo>
                    <a:pt x="128472" y="153859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537AD5-F751-4673-8054-03A34E0D1939}"/>
                </a:ext>
              </a:extLst>
            </p:cNvPr>
            <p:cNvSpPr/>
            <p:nvPr/>
          </p:nvSpPr>
          <p:spPr>
            <a:xfrm>
              <a:off x="8087195" y="527894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4AF905B-3C3B-4C00-B254-3EF201D52C96}"/>
              </a:ext>
            </a:extLst>
          </p:cNvPr>
          <p:cNvGrpSpPr/>
          <p:nvPr/>
        </p:nvGrpSpPr>
        <p:grpSpPr>
          <a:xfrm>
            <a:off x="7638439" y="3958190"/>
            <a:ext cx="615437" cy="487349"/>
            <a:chOff x="7638439" y="3958190"/>
            <a:chExt cx="615437" cy="487349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C677C2F-4830-4667-99B2-496651C0B0BB}"/>
                </a:ext>
              </a:extLst>
            </p:cNvPr>
            <p:cNvSpPr/>
            <p:nvPr/>
          </p:nvSpPr>
          <p:spPr>
            <a:xfrm>
              <a:off x="7638439" y="3958190"/>
              <a:ext cx="615437" cy="397470"/>
            </a:xfrm>
            <a:custGeom>
              <a:avLst/>
              <a:gdLst>
                <a:gd name="connsiteX0" fmla="*/ 489016 w 615437"/>
                <a:gd name="connsiteY0" fmla="*/ 141166 h 397469"/>
                <a:gd name="connsiteX1" fmla="*/ 488375 w 615437"/>
                <a:gd name="connsiteY1" fmla="*/ 136678 h 397469"/>
                <a:gd name="connsiteX2" fmla="*/ 294897 w 615437"/>
                <a:gd name="connsiteY2" fmla="*/ 0 h 397469"/>
                <a:gd name="connsiteX3" fmla="*/ 89751 w 615437"/>
                <a:gd name="connsiteY3" fmla="*/ 205146 h 397469"/>
                <a:gd name="connsiteX4" fmla="*/ 89751 w 615437"/>
                <a:gd name="connsiteY4" fmla="*/ 205530 h 397469"/>
                <a:gd name="connsiteX5" fmla="*/ 0 w 615437"/>
                <a:gd name="connsiteY5" fmla="*/ 301308 h 397469"/>
                <a:gd name="connsiteX6" fmla="*/ 96162 w 615437"/>
                <a:gd name="connsiteY6" fmla="*/ 397470 h 397469"/>
                <a:gd name="connsiteX7" fmla="*/ 153859 w 615437"/>
                <a:gd name="connsiteY7" fmla="*/ 397470 h 397469"/>
                <a:gd name="connsiteX8" fmla="*/ 166681 w 615437"/>
                <a:gd name="connsiteY8" fmla="*/ 384648 h 397469"/>
                <a:gd name="connsiteX9" fmla="*/ 153859 w 615437"/>
                <a:gd name="connsiteY9" fmla="*/ 371827 h 397469"/>
                <a:gd name="connsiteX10" fmla="*/ 96162 w 615437"/>
                <a:gd name="connsiteY10" fmla="*/ 371827 h 397469"/>
                <a:gd name="connsiteX11" fmla="*/ 25643 w 615437"/>
                <a:gd name="connsiteY11" fmla="*/ 301308 h 397469"/>
                <a:gd name="connsiteX12" fmla="*/ 96162 w 615437"/>
                <a:gd name="connsiteY12" fmla="*/ 230789 h 397469"/>
                <a:gd name="connsiteX13" fmla="*/ 123215 w 615437"/>
                <a:gd name="connsiteY13" fmla="*/ 236174 h 397469"/>
                <a:gd name="connsiteX14" fmla="*/ 140012 w 615437"/>
                <a:gd name="connsiteY14" fmla="*/ 229250 h 397469"/>
                <a:gd name="connsiteX15" fmla="*/ 133088 w 615437"/>
                <a:gd name="connsiteY15" fmla="*/ 212454 h 397469"/>
                <a:gd name="connsiteX16" fmla="*/ 115394 w 615437"/>
                <a:gd name="connsiteY16" fmla="*/ 207069 h 397469"/>
                <a:gd name="connsiteX17" fmla="*/ 115266 w 615437"/>
                <a:gd name="connsiteY17" fmla="*/ 205146 h 397469"/>
                <a:gd name="connsiteX18" fmla="*/ 294769 w 615437"/>
                <a:gd name="connsiteY18" fmla="*/ 25643 h 397469"/>
                <a:gd name="connsiteX19" fmla="*/ 463373 w 615437"/>
                <a:gd name="connsiteY19" fmla="*/ 143474 h 397469"/>
                <a:gd name="connsiteX20" fmla="*/ 428370 w 615437"/>
                <a:gd name="connsiteY20" fmla="*/ 155270 h 397469"/>
                <a:gd name="connsiteX21" fmla="*/ 422857 w 615437"/>
                <a:gd name="connsiteY21" fmla="*/ 172579 h 397469"/>
                <a:gd name="connsiteX22" fmla="*/ 440166 w 615437"/>
                <a:gd name="connsiteY22" fmla="*/ 178092 h 397469"/>
                <a:gd name="connsiteX23" fmla="*/ 487221 w 615437"/>
                <a:gd name="connsiteY23" fmla="*/ 166681 h 397469"/>
                <a:gd name="connsiteX24" fmla="*/ 589794 w 615437"/>
                <a:gd name="connsiteY24" fmla="*/ 269254 h 397469"/>
                <a:gd name="connsiteX25" fmla="*/ 487221 w 615437"/>
                <a:gd name="connsiteY25" fmla="*/ 371827 h 397469"/>
                <a:gd name="connsiteX26" fmla="*/ 461578 w 615437"/>
                <a:gd name="connsiteY26" fmla="*/ 371827 h 397469"/>
                <a:gd name="connsiteX27" fmla="*/ 448756 w 615437"/>
                <a:gd name="connsiteY27" fmla="*/ 384648 h 397469"/>
                <a:gd name="connsiteX28" fmla="*/ 461578 w 615437"/>
                <a:gd name="connsiteY28" fmla="*/ 397470 h 397469"/>
                <a:gd name="connsiteX29" fmla="*/ 487221 w 615437"/>
                <a:gd name="connsiteY29" fmla="*/ 397470 h 397469"/>
                <a:gd name="connsiteX30" fmla="*/ 615437 w 615437"/>
                <a:gd name="connsiteY30" fmla="*/ 269254 h 397469"/>
                <a:gd name="connsiteX31" fmla="*/ 489016 w 615437"/>
                <a:gd name="connsiteY31" fmla="*/ 141166 h 3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15437" h="397469">
                  <a:moveTo>
                    <a:pt x="489016" y="141166"/>
                  </a:moveTo>
                  <a:cubicBezTo>
                    <a:pt x="489016" y="139627"/>
                    <a:pt x="488888" y="138217"/>
                    <a:pt x="488375" y="136678"/>
                  </a:cubicBezTo>
                  <a:cubicBezTo>
                    <a:pt x="459398" y="54876"/>
                    <a:pt x="381700" y="0"/>
                    <a:pt x="294897" y="0"/>
                  </a:cubicBezTo>
                  <a:cubicBezTo>
                    <a:pt x="181810" y="0"/>
                    <a:pt x="89751" y="92059"/>
                    <a:pt x="89751" y="205146"/>
                  </a:cubicBezTo>
                  <a:cubicBezTo>
                    <a:pt x="89751" y="205274"/>
                    <a:pt x="89751" y="205402"/>
                    <a:pt x="89751" y="205530"/>
                  </a:cubicBezTo>
                  <a:cubicBezTo>
                    <a:pt x="39747" y="208864"/>
                    <a:pt x="0" y="250534"/>
                    <a:pt x="0" y="301308"/>
                  </a:cubicBezTo>
                  <a:cubicBezTo>
                    <a:pt x="0" y="354389"/>
                    <a:pt x="43080" y="397470"/>
                    <a:pt x="96162" y="397470"/>
                  </a:cubicBezTo>
                  <a:lnTo>
                    <a:pt x="153859" y="397470"/>
                  </a:lnTo>
                  <a:cubicBezTo>
                    <a:pt x="160911" y="397470"/>
                    <a:pt x="166681" y="391700"/>
                    <a:pt x="166681" y="384648"/>
                  </a:cubicBezTo>
                  <a:cubicBezTo>
                    <a:pt x="166681" y="377596"/>
                    <a:pt x="160911" y="371827"/>
                    <a:pt x="153859" y="371827"/>
                  </a:cubicBezTo>
                  <a:lnTo>
                    <a:pt x="96162" y="371827"/>
                  </a:lnTo>
                  <a:cubicBezTo>
                    <a:pt x="57313" y="371827"/>
                    <a:pt x="25643" y="340157"/>
                    <a:pt x="25643" y="301308"/>
                  </a:cubicBezTo>
                  <a:cubicBezTo>
                    <a:pt x="25643" y="262458"/>
                    <a:pt x="57313" y="230789"/>
                    <a:pt x="96162" y="230789"/>
                  </a:cubicBezTo>
                  <a:cubicBezTo>
                    <a:pt x="105522" y="230789"/>
                    <a:pt x="114754" y="232584"/>
                    <a:pt x="123215" y="236174"/>
                  </a:cubicBezTo>
                  <a:cubicBezTo>
                    <a:pt x="129755" y="238867"/>
                    <a:pt x="137320" y="235789"/>
                    <a:pt x="140012" y="229250"/>
                  </a:cubicBezTo>
                  <a:cubicBezTo>
                    <a:pt x="142705" y="222711"/>
                    <a:pt x="139628" y="215147"/>
                    <a:pt x="133088" y="212454"/>
                  </a:cubicBezTo>
                  <a:cubicBezTo>
                    <a:pt x="127318" y="210018"/>
                    <a:pt x="121421" y="208223"/>
                    <a:pt x="115394" y="207069"/>
                  </a:cubicBezTo>
                  <a:cubicBezTo>
                    <a:pt x="115394" y="206428"/>
                    <a:pt x="115266" y="205787"/>
                    <a:pt x="115266" y="205146"/>
                  </a:cubicBezTo>
                  <a:cubicBezTo>
                    <a:pt x="115266" y="106163"/>
                    <a:pt x="195786" y="25643"/>
                    <a:pt x="294769" y="25643"/>
                  </a:cubicBezTo>
                  <a:cubicBezTo>
                    <a:pt x="370031" y="25643"/>
                    <a:pt x="437473" y="72955"/>
                    <a:pt x="463373" y="143474"/>
                  </a:cubicBezTo>
                  <a:cubicBezTo>
                    <a:pt x="451192" y="145782"/>
                    <a:pt x="439268" y="149628"/>
                    <a:pt x="428370" y="155270"/>
                  </a:cubicBezTo>
                  <a:cubicBezTo>
                    <a:pt x="422087" y="158475"/>
                    <a:pt x="419652" y="166296"/>
                    <a:pt x="422857" y="172579"/>
                  </a:cubicBezTo>
                  <a:cubicBezTo>
                    <a:pt x="426063" y="178861"/>
                    <a:pt x="433884" y="181298"/>
                    <a:pt x="440166" y="178092"/>
                  </a:cubicBezTo>
                  <a:cubicBezTo>
                    <a:pt x="454783" y="170527"/>
                    <a:pt x="470682" y="166681"/>
                    <a:pt x="487221" y="166681"/>
                  </a:cubicBezTo>
                  <a:cubicBezTo>
                    <a:pt x="543765" y="166681"/>
                    <a:pt x="589794" y="212710"/>
                    <a:pt x="589794" y="269254"/>
                  </a:cubicBezTo>
                  <a:cubicBezTo>
                    <a:pt x="589794" y="325797"/>
                    <a:pt x="543765" y="371827"/>
                    <a:pt x="487221" y="371827"/>
                  </a:cubicBezTo>
                  <a:lnTo>
                    <a:pt x="461578" y="371827"/>
                  </a:lnTo>
                  <a:cubicBezTo>
                    <a:pt x="454526" y="371827"/>
                    <a:pt x="448756" y="377596"/>
                    <a:pt x="448756" y="384648"/>
                  </a:cubicBezTo>
                  <a:cubicBezTo>
                    <a:pt x="448756" y="391700"/>
                    <a:pt x="454526" y="397470"/>
                    <a:pt x="461578" y="397470"/>
                  </a:cubicBezTo>
                  <a:lnTo>
                    <a:pt x="487221" y="397470"/>
                  </a:lnTo>
                  <a:cubicBezTo>
                    <a:pt x="557868" y="397470"/>
                    <a:pt x="615437" y="339901"/>
                    <a:pt x="615437" y="269254"/>
                  </a:cubicBezTo>
                  <a:cubicBezTo>
                    <a:pt x="615437" y="199248"/>
                    <a:pt x="558894" y="142192"/>
                    <a:pt x="489016" y="14116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B3AD4CF-CF0C-4B68-880B-A597699CE2C1}"/>
                </a:ext>
              </a:extLst>
            </p:cNvPr>
            <p:cNvSpPr/>
            <p:nvPr/>
          </p:nvSpPr>
          <p:spPr>
            <a:xfrm>
              <a:off x="7895256" y="4266036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C88A8D-4096-4B0A-8EEC-3B4892174BC9}"/>
                </a:ext>
              </a:extLst>
            </p:cNvPr>
            <p:cNvSpPr/>
            <p:nvPr/>
          </p:nvSpPr>
          <p:spPr>
            <a:xfrm>
              <a:off x="7817941" y="4124999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86AB03F-E68B-4FBA-B6CB-8A325C092FF8}"/>
                </a:ext>
              </a:extLst>
            </p:cNvPr>
            <p:cNvSpPr/>
            <p:nvPr/>
          </p:nvSpPr>
          <p:spPr>
            <a:xfrm>
              <a:off x="8100017" y="4201928"/>
              <a:ext cx="102573" cy="102573"/>
            </a:xfrm>
            <a:custGeom>
              <a:avLst/>
              <a:gdLst>
                <a:gd name="connsiteX0" fmla="*/ 102573 w 102572"/>
                <a:gd name="connsiteY0" fmla="*/ 12822 h 102572"/>
                <a:gd name="connsiteX1" fmla="*/ 89751 w 102572"/>
                <a:gd name="connsiteY1" fmla="*/ 0 h 102572"/>
                <a:gd name="connsiteX2" fmla="*/ 76930 w 102572"/>
                <a:gd name="connsiteY2" fmla="*/ 12822 h 102572"/>
                <a:gd name="connsiteX3" fmla="*/ 12822 w 102572"/>
                <a:gd name="connsiteY3" fmla="*/ 76930 h 102572"/>
                <a:gd name="connsiteX4" fmla="*/ 0 w 102572"/>
                <a:gd name="connsiteY4" fmla="*/ 89751 h 102572"/>
                <a:gd name="connsiteX5" fmla="*/ 12822 w 102572"/>
                <a:gd name="connsiteY5" fmla="*/ 102573 h 102572"/>
                <a:gd name="connsiteX6" fmla="*/ 102573 w 102572"/>
                <a:gd name="connsiteY6" fmla="*/ 12822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102572">
                  <a:moveTo>
                    <a:pt x="102573" y="12822"/>
                  </a:moveTo>
                  <a:cubicBezTo>
                    <a:pt x="102573" y="5770"/>
                    <a:pt x="96803" y="0"/>
                    <a:pt x="89751" y="0"/>
                  </a:cubicBezTo>
                  <a:cubicBezTo>
                    <a:pt x="82700" y="0"/>
                    <a:pt x="76930" y="5770"/>
                    <a:pt x="76930" y="12822"/>
                  </a:cubicBezTo>
                  <a:cubicBezTo>
                    <a:pt x="76930" y="48209"/>
                    <a:pt x="48209" y="76930"/>
                    <a:pt x="12822" y="76930"/>
                  </a:cubicBezTo>
                  <a:cubicBezTo>
                    <a:pt x="5770" y="76930"/>
                    <a:pt x="0" y="82700"/>
                    <a:pt x="0" y="89751"/>
                  </a:cubicBezTo>
                  <a:cubicBezTo>
                    <a:pt x="0" y="96803"/>
                    <a:pt x="5770" y="102573"/>
                    <a:pt x="12822" y="102573"/>
                  </a:cubicBezTo>
                  <a:cubicBezTo>
                    <a:pt x="62313" y="102573"/>
                    <a:pt x="102573" y="62185"/>
                    <a:pt x="10257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2F702CB-FAE4-4768-95CB-76C2FD763C86}"/>
              </a:ext>
            </a:extLst>
          </p:cNvPr>
          <p:cNvGrpSpPr/>
          <p:nvPr/>
        </p:nvGrpSpPr>
        <p:grpSpPr>
          <a:xfrm>
            <a:off x="8574416" y="2898868"/>
            <a:ext cx="487221" cy="615437"/>
            <a:chOff x="8574416" y="2898868"/>
            <a:chExt cx="487221" cy="615437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A33CC89-C43B-4B8F-AC19-D6B37A8EA3BC}"/>
                </a:ext>
              </a:extLst>
            </p:cNvPr>
            <p:cNvSpPr/>
            <p:nvPr/>
          </p:nvSpPr>
          <p:spPr>
            <a:xfrm>
              <a:off x="8574416" y="2898868"/>
              <a:ext cx="487221" cy="615437"/>
            </a:xfrm>
            <a:custGeom>
              <a:avLst/>
              <a:gdLst>
                <a:gd name="connsiteX0" fmla="*/ 439140 w 487221"/>
                <a:gd name="connsiteY0" fmla="*/ 217967 h 615437"/>
                <a:gd name="connsiteX1" fmla="*/ 423113 w 487221"/>
                <a:gd name="connsiteY1" fmla="*/ 217967 h 615437"/>
                <a:gd name="connsiteX2" fmla="*/ 423113 w 487221"/>
                <a:gd name="connsiteY2" fmla="*/ 145269 h 615437"/>
                <a:gd name="connsiteX3" fmla="*/ 277844 w 487221"/>
                <a:gd name="connsiteY3" fmla="*/ 0 h 615437"/>
                <a:gd name="connsiteX4" fmla="*/ 209377 w 487221"/>
                <a:gd name="connsiteY4" fmla="*/ 0 h 615437"/>
                <a:gd name="connsiteX5" fmla="*/ 64108 w 487221"/>
                <a:gd name="connsiteY5" fmla="*/ 145269 h 615437"/>
                <a:gd name="connsiteX6" fmla="*/ 64108 w 487221"/>
                <a:gd name="connsiteY6" fmla="*/ 217967 h 615437"/>
                <a:gd name="connsiteX7" fmla="*/ 48081 w 487221"/>
                <a:gd name="connsiteY7" fmla="*/ 217967 h 615437"/>
                <a:gd name="connsiteX8" fmla="*/ 0 w 487221"/>
                <a:gd name="connsiteY8" fmla="*/ 266048 h 615437"/>
                <a:gd name="connsiteX9" fmla="*/ 0 w 487221"/>
                <a:gd name="connsiteY9" fmla="*/ 567356 h 615437"/>
                <a:gd name="connsiteX10" fmla="*/ 48081 w 487221"/>
                <a:gd name="connsiteY10" fmla="*/ 615437 h 615437"/>
                <a:gd name="connsiteX11" fmla="*/ 439140 w 487221"/>
                <a:gd name="connsiteY11" fmla="*/ 615437 h 615437"/>
                <a:gd name="connsiteX12" fmla="*/ 487221 w 487221"/>
                <a:gd name="connsiteY12" fmla="*/ 567356 h 615437"/>
                <a:gd name="connsiteX13" fmla="*/ 487221 w 487221"/>
                <a:gd name="connsiteY13" fmla="*/ 266048 h 615437"/>
                <a:gd name="connsiteX14" fmla="*/ 439140 w 487221"/>
                <a:gd name="connsiteY14" fmla="*/ 217967 h 615437"/>
                <a:gd name="connsiteX15" fmla="*/ 89751 w 487221"/>
                <a:gd name="connsiteY15" fmla="*/ 145269 h 615437"/>
                <a:gd name="connsiteX16" fmla="*/ 209377 w 487221"/>
                <a:gd name="connsiteY16" fmla="*/ 25643 h 615437"/>
                <a:gd name="connsiteX17" fmla="*/ 277844 w 487221"/>
                <a:gd name="connsiteY17" fmla="*/ 25643 h 615437"/>
                <a:gd name="connsiteX18" fmla="*/ 397470 w 487221"/>
                <a:gd name="connsiteY18" fmla="*/ 145269 h 615437"/>
                <a:gd name="connsiteX19" fmla="*/ 397470 w 487221"/>
                <a:gd name="connsiteY19" fmla="*/ 217967 h 615437"/>
                <a:gd name="connsiteX20" fmla="*/ 359005 w 487221"/>
                <a:gd name="connsiteY20" fmla="*/ 217967 h 615437"/>
                <a:gd name="connsiteX21" fmla="*/ 359005 w 487221"/>
                <a:gd name="connsiteY21" fmla="*/ 151808 h 615437"/>
                <a:gd name="connsiteX22" fmla="*/ 271306 w 487221"/>
                <a:gd name="connsiteY22" fmla="*/ 64108 h 615437"/>
                <a:gd name="connsiteX23" fmla="*/ 216045 w 487221"/>
                <a:gd name="connsiteY23" fmla="*/ 64108 h 615437"/>
                <a:gd name="connsiteX24" fmla="*/ 128344 w 487221"/>
                <a:gd name="connsiteY24" fmla="*/ 151808 h 615437"/>
                <a:gd name="connsiteX25" fmla="*/ 128344 w 487221"/>
                <a:gd name="connsiteY25" fmla="*/ 217967 h 615437"/>
                <a:gd name="connsiteX26" fmla="*/ 89880 w 487221"/>
                <a:gd name="connsiteY26" fmla="*/ 217967 h 615437"/>
                <a:gd name="connsiteX27" fmla="*/ 89880 w 487221"/>
                <a:gd name="connsiteY27" fmla="*/ 145269 h 615437"/>
                <a:gd name="connsiteX28" fmla="*/ 153859 w 487221"/>
                <a:gd name="connsiteY28" fmla="*/ 217967 h 615437"/>
                <a:gd name="connsiteX29" fmla="*/ 153859 w 487221"/>
                <a:gd name="connsiteY29" fmla="*/ 151808 h 615437"/>
                <a:gd name="connsiteX30" fmla="*/ 215916 w 487221"/>
                <a:gd name="connsiteY30" fmla="*/ 89751 h 615437"/>
                <a:gd name="connsiteX31" fmla="*/ 271177 w 487221"/>
                <a:gd name="connsiteY31" fmla="*/ 89751 h 615437"/>
                <a:gd name="connsiteX32" fmla="*/ 333234 w 487221"/>
                <a:gd name="connsiteY32" fmla="*/ 151808 h 615437"/>
                <a:gd name="connsiteX33" fmla="*/ 333234 w 487221"/>
                <a:gd name="connsiteY33" fmla="*/ 217967 h 615437"/>
                <a:gd name="connsiteX34" fmla="*/ 153859 w 487221"/>
                <a:gd name="connsiteY34" fmla="*/ 217967 h 615437"/>
                <a:gd name="connsiteX35" fmla="*/ 48081 w 487221"/>
                <a:gd name="connsiteY35" fmla="*/ 243611 h 615437"/>
                <a:gd name="connsiteX36" fmla="*/ 76930 w 487221"/>
                <a:gd name="connsiteY36" fmla="*/ 243611 h 615437"/>
                <a:gd name="connsiteX37" fmla="*/ 410292 w 487221"/>
                <a:gd name="connsiteY37" fmla="*/ 243611 h 615437"/>
                <a:gd name="connsiteX38" fmla="*/ 439140 w 487221"/>
                <a:gd name="connsiteY38" fmla="*/ 243611 h 615437"/>
                <a:gd name="connsiteX39" fmla="*/ 461578 w 487221"/>
                <a:gd name="connsiteY39" fmla="*/ 266048 h 615437"/>
                <a:gd name="connsiteX40" fmla="*/ 461578 w 487221"/>
                <a:gd name="connsiteY40" fmla="*/ 525686 h 615437"/>
                <a:gd name="connsiteX41" fmla="*/ 25643 w 487221"/>
                <a:gd name="connsiteY41" fmla="*/ 525686 h 615437"/>
                <a:gd name="connsiteX42" fmla="*/ 25643 w 487221"/>
                <a:gd name="connsiteY42" fmla="*/ 266048 h 615437"/>
                <a:gd name="connsiteX43" fmla="*/ 48081 w 487221"/>
                <a:gd name="connsiteY43" fmla="*/ 243611 h 615437"/>
                <a:gd name="connsiteX44" fmla="*/ 325798 w 487221"/>
                <a:gd name="connsiteY44" fmla="*/ 589794 h 615437"/>
                <a:gd name="connsiteX45" fmla="*/ 287333 w 487221"/>
                <a:gd name="connsiteY45" fmla="*/ 551329 h 615437"/>
                <a:gd name="connsiteX46" fmla="*/ 340799 w 487221"/>
                <a:gd name="connsiteY46" fmla="*/ 551329 h 615437"/>
                <a:gd name="connsiteX47" fmla="*/ 379263 w 487221"/>
                <a:gd name="connsiteY47" fmla="*/ 589794 h 615437"/>
                <a:gd name="connsiteX48" fmla="*/ 325798 w 487221"/>
                <a:gd name="connsiteY48" fmla="*/ 589794 h 615437"/>
                <a:gd name="connsiteX49" fmla="*/ 236046 w 487221"/>
                <a:gd name="connsiteY49" fmla="*/ 589794 h 615437"/>
                <a:gd name="connsiteX50" fmla="*/ 197581 w 487221"/>
                <a:gd name="connsiteY50" fmla="*/ 551329 h 615437"/>
                <a:gd name="connsiteX51" fmla="*/ 251047 w 487221"/>
                <a:gd name="connsiteY51" fmla="*/ 551329 h 615437"/>
                <a:gd name="connsiteX52" fmla="*/ 289512 w 487221"/>
                <a:gd name="connsiteY52" fmla="*/ 589794 h 615437"/>
                <a:gd name="connsiteX53" fmla="*/ 236046 w 487221"/>
                <a:gd name="connsiteY53" fmla="*/ 589794 h 615437"/>
                <a:gd name="connsiteX54" fmla="*/ 146295 w 487221"/>
                <a:gd name="connsiteY54" fmla="*/ 589794 h 615437"/>
                <a:gd name="connsiteX55" fmla="*/ 107830 w 487221"/>
                <a:gd name="connsiteY55" fmla="*/ 551329 h 615437"/>
                <a:gd name="connsiteX56" fmla="*/ 161296 w 487221"/>
                <a:gd name="connsiteY56" fmla="*/ 551329 h 615437"/>
                <a:gd name="connsiteX57" fmla="*/ 199761 w 487221"/>
                <a:gd name="connsiteY57" fmla="*/ 589794 h 615437"/>
                <a:gd name="connsiteX58" fmla="*/ 146295 w 487221"/>
                <a:gd name="connsiteY58" fmla="*/ 589794 h 615437"/>
                <a:gd name="connsiteX59" fmla="*/ 25643 w 487221"/>
                <a:gd name="connsiteY59" fmla="*/ 567356 h 615437"/>
                <a:gd name="connsiteX60" fmla="*/ 25643 w 487221"/>
                <a:gd name="connsiteY60" fmla="*/ 551329 h 615437"/>
                <a:gd name="connsiteX61" fmla="*/ 71673 w 487221"/>
                <a:gd name="connsiteY61" fmla="*/ 551329 h 615437"/>
                <a:gd name="connsiteX62" fmla="*/ 110138 w 487221"/>
                <a:gd name="connsiteY62" fmla="*/ 589794 h 615437"/>
                <a:gd name="connsiteX63" fmla="*/ 48081 w 487221"/>
                <a:gd name="connsiteY63" fmla="*/ 589794 h 615437"/>
                <a:gd name="connsiteX64" fmla="*/ 25643 w 487221"/>
                <a:gd name="connsiteY64" fmla="*/ 567356 h 615437"/>
                <a:gd name="connsiteX65" fmla="*/ 439140 w 487221"/>
                <a:gd name="connsiteY65" fmla="*/ 589794 h 615437"/>
                <a:gd name="connsiteX66" fmla="*/ 415549 w 487221"/>
                <a:gd name="connsiteY66" fmla="*/ 589794 h 615437"/>
                <a:gd name="connsiteX67" fmla="*/ 377084 w 487221"/>
                <a:gd name="connsiteY67" fmla="*/ 551329 h 615437"/>
                <a:gd name="connsiteX68" fmla="*/ 461578 w 487221"/>
                <a:gd name="connsiteY68" fmla="*/ 551329 h 615437"/>
                <a:gd name="connsiteX69" fmla="*/ 461578 w 487221"/>
                <a:gd name="connsiteY69" fmla="*/ 567356 h 615437"/>
                <a:gd name="connsiteX70" fmla="*/ 439140 w 487221"/>
                <a:gd name="connsiteY70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87221" h="615437">
                  <a:moveTo>
                    <a:pt x="439140" y="217967"/>
                  </a:moveTo>
                  <a:lnTo>
                    <a:pt x="423113" y="217967"/>
                  </a:ln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221" y="239636"/>
                    <a:pt x="465681" y="217967"/>
                    <a:pt x="439140" y="217967"/>
                  </a:cubicBezTo>
                  <a:close/>
                  <a:moveTo>
                    <a:pt x="89751" y="145269"/>
                  </a:moveTo>
                  <a:cubicBezTo>
                    <a:pt x="89751" y="79366"/>
                    <a:pt x="143346" y="25643"/>
                    <a:pt x="209377" y="25643"/>
                  </a:cubicBezTo>
                  <a:lnTo>
                    <a:pt x="277844" y="25643"/>
                  </a:lnTo>
                  <a:cubicBezTo>
                    <a:pt x="343747" y="25643"/>
                    <a:pt x="397470" y="79238"/>
                    <a:pt x="397470" y="145269"/>
                  </a:cubicBezTo>
                  <a:lnTo>
                    <a:pt x="397470" y="217967"/>
                  </a:lnTo>
                  <a:lnTo>
                    <a:pt x="359005" y="217967"/>
                  </a:lnTo>
                  <a:lnTo>
                    <a:pt x="359005" y="151808"/>
                  </a:lnTo>
                  <a:cubicBezTo>
                    <a:pt x="359005" y="103470"/>
                    <a:pt x="319643" y="64108"/>
                    <a:pt x="271306" y="64108"/>
                  </a:cubicBezTo>
                  <a:lnTo>
                    <a:pt x="216045" y="64108"/>
                  </a:lnTo>
                  <a:cubicBezTo>
                    <a:pt x="167707" y="64108"/>
                    <a:pt x="128344" y="103470"/>
                    <a:pt x="128344" y="151808"/>
                  </a:cubicBezTo>
                  <a:lnTo>
                    <a:pt x="128344" y="217967"/>
                  </a:lnTo>
                  <a:lnTo>
                    <a:pt x="89880" y="217967"/>
                  </a:lnTo>
                  <a:lnTo>
                    <a:pt x="89880" y="145269"/>
                  </a:lnTo>
                  <a:close/>
                  <a:moveTo>
                    <a:pt x="153859" y="217967"/>
                  </a:moveTo>
                  <a:lnTo>
                    <a:pt x="153859" y="151808"/>
                  </a:lnTo>
                  <a:cubicBezTo>
                    <a:pt x="153859" y="117574"/>
                    <a:pt x="181682" y="89751"/>
                    <a:pt x="215916" y="89751"/>
                  </a:cubicBezTo>
                  <a:lnTo>
                    <a:pt x="271177" y="89751"/>
                  </a:lnTo>
                  <a:cubicBezTo>
                    <a:pt x="305411" y="89751"/>
                    <a:pt x="333234" y="117574"/>
                    <a:pt x="333234" y="151808"/>
                  </a:cubicBezTo>
                  <a:lnTo>
                    <a:pt x="333234" y="217967"/>
                  </a:lnTo>
                  <a:lnTo>
                    <a:pt x="153859" y="217967"/>
                  </a:lnTo>
                  <a:close/>
                  <a:moveTo>
                    <a:pt x="48081" y="243611"/>
                  </a:moveTo>
                  <a:lnTo>
                    <a:pt x="76930" y="243611"/>
                  </a:lnTo>
                  <a:lnTo>
                    <a:pt x="410292" y="243611"/>
                  </a:lnTo>
                  <a:lnTo>
                    <a:pt x="439140" y="243611"/>
                  </a:lnTo>
                  <a:cubicBezTo>
                    <a:pt x="451449" y="243611"/>
                    <a:pt x="461578" y="253740"/>
                    <a:pt x="461578" y="266048"/>
                  </a:cubicBezTo>
                  <a:lnTo>
                    <a:pt x="461578" y="525686"/>
                  </a:lnTo>
                  <a:lnTo>
                    <a:pt x="25643" y="525686"/>
                  </a:lnTo>
                  <a:lnTo>
                    <a:pt x="25643" y="266048"/>
                  </a:lnTo>
                  <a:cubicBezTo>
                    <a:pt x="25643" y="253740"/>
                    <a:pt x="35644" y="243611"/>
                    <a:pt x="48081" y="243611"/>
                  </a:cubicBezTo>
                  <a:close/>
                  <a:moveTo>
                    <a:pt x="325798" y="589794"/>
                  </a:moveTo>
                  <a:lnTo>
                    <a:pt x="287333" y="551329"/>
                  </a:lnTo>
                  <a:lnTo>
                    <a:pt x="340799" y="551329"/>
                  </a:lnTo>
                  <a:lnTo>
                    <a:pt x="379263" y="589794"/>
                  </a:lnTo>
                  <a:lnTo>
                    <a:pt x="325798" y="589794"/>
                  </a:lnTo>
                  <a:close/>
                  <a:moveTo>
                    <a:pt x="236046" y="589794"/>
                  </a:moveTo>
                  <a:lnTo>
                    <a:pt x="197581" y="551329"/>
                  </a:lnTo>
                  <a:lnTo>
                    <a:pt x="251047" y="551329"/>
                  </a:lnTo>
                  <a:lnTo>
                    <a:pt x="289512" y="589794"/>
                  </a:lnTo>
                  <a:lnTo>
                    <a:pt x="236046" y="589794"/>
                  </a:lnTo>
                  <a:close/>
                  <a:moveTo>
                    <a:pt x="146295" y="589794"/>
                  </a:moveTo>
                  <a:lnTo>
                    <a:pt x="107830" y="551329"/>
                  </a:lnTo>
                  <a:lnTo>
                    <a:pt x="161296" y="551329"/>
                  </a:lnTo>
                  <a:lnTo>
                    <a:pt x="199761" y="589794"/>
                  </a:lnTo>
                  <a:lnTo>
                    <a:pt x="146295" y="589794"/>
                  </a:lnTo>
                  <a:close/>
                  <a:moveTo>
                    <a:pt x="25643" y="567356"/>
                  </a:moveTo>
                  <a:lnTo>
                    <a:pt x="25643" y="551329"/>
                  </a:lnTo>
                  <a:lnTo>
                    <a:pt x="71673" y="551329"/>
                  </a:lnTo>
                  <a:lnTo>
                    <a:pt x="110138" y="589794"/>
                  </a:lnTo>
                  <a:lnTo>
                    <a:pt x="48081" y="589794"/>
                  </a:lnTo>
                  <a:cubicBezTo>
                    <a:pt x="35644" y="589794"/>
                    <a:pt x="25643" y="579793"/>
                    <a:pt x="25643" y="567356"/>
                  </a:cubicBezTo>
                  <a:close/>
                  <a:moveTo>
                    <a:pt x="439140" y="589794"/>
                  </a:moveTo>
                  <a:lnTo>
                    <a:pt x="415549" y="589794"/>
                  </a:lnTo>
                  <a:lnTo>
                    <a:pt x="377084" y="551329"/>
                  </a:lnTo>
                  <a:lnTo>
                    <a:pt x="461578" y="551329"/>
                  </a:lnTo>
                  <a:lnTo>
                    <a:pt x="461578" y="567356"/>
                  </a:lnTo>
                  <a:cubicBezTo>
                    <a:pt x="461578" y="579793"/>
                    <a:pt x="451449" y="589794"/>
                    <a:pt x="439140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C7A3FC-488C-49D5-83F0-B98B20EB76B5}"/>
                </a:ext>
              </a:extLst>
            </p:cNvPr>
            <p:cNvSpPr/>
            <p:nvPr/>
          </p:nvSpPr>
          <p:spPr>
            <a:xfrm>
              <a:off x="8753919" y="3193893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6 w 128216"/>
                <a:gd name="connsiteY1" fmla="*/ 177708 h 192324"/>
                <a:gd name="connsiteX2" fmla="*/ 15643 w 128216"/>
                <a:gd name="connsiteY2" fmla="*/ 187965 h 192324"/>
                <a:gd name="connsiteX3" fmla="*/ 25259 w 128216"/>
                <a:gd name="connsiteY3" fmla="*/ 192324 h 192324"/>
                <a:gd name="connsiteX4" fmla="*/ 102189 w 128216"/>
                <a:gd name="connsiteY4" fmla="*/ 192324 h 192324"/>
                <a:gd name="connsiteX5" fmla="*/ 111805 w 128216"/>
                <a:gd name="connsiteY5" fmla="*/ 187965 h 192324"/>
                <a:gd name="connsiteX6" fmla="*/ 114882 w 128216"/>
                <a:gd name="connsiteY6" fmla="*/ 177836 h 192324"/>
                <a:gd name="connsiteX7" fmla="*/ 106292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515 h 192324"/>
                <a:gd name="connsiteX13" fmla="*/ 102573 w 128216"/>
                <a:gd name="connsiteY13" fmla="*/ 63980 h 192324"/>
                <a:gd name="connsiteX14" fmla="*/ 85392 w 128216"/>
                <a:gd name="connsiteY14" fmla="*/ 95906 h 192324"/>
                <a:gd name="connsiteX15" fmla="*/ 79879 w 128216"/>
                <a:gd name="connsiteY15" fmla="*/ 108214 h 192324"/>
                <a:gd name="connsiteX16" fmla="*/ 87572 w 128216"/>
                <a:gd name="connsiteY16" fmla="*/ 166425 h 192324"/>
                <a:gd name="connsiteX17" fmla="*/ 40003 w 128216"/>
                <a:gd name="connsiteY17" fmla="*/ 166425 h 192324"/>
                <a:gd name="connsiteX18" fmla="*/ 48338 w 128216"/>
                <a:gd name="connsiteY18" fmla="*/ 108343 h 192324"/>
                <a:gd name="connsiteX19" fmla="*/ 42825 w 128216"/>
                <a:gd name="connsiteY19" fmla="*/ 95906 h 192324"/>
                <a:gd name="connsiteX20" fmla="*/ 25643 w 128216"/>
                <a:gd name="connsiteY20" fmla="*/ 63980 h 192324"/>
                <a:gd name="connsiteX21" fmla="*/ 64108 w 128216"/>
                <a:gd name="connsiteY21" fmla="*/ 25515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6" y="177708"/>
                  </a:lnTo>
                  <a:cubicBezTo>
                    <a:pt x="12052" y="181426"/>
                    <a:pt x="13078" y="185144"/>
                    <a:pt x="15643" y="187965"/>
                  </a:cubicBezTo>
                  <a:cubicBezTo>
                    <a:pt x="18079" y="190786"/>
                    <a:pt x="21540" y="192324"/>
                    <a:pt x="25259" y="192324"/>
                  </a:cubicBezTo>
                  <a:lnTo>
                    <a:pt x="102189" y="192324"/>
                  </a:lnTo>
                  <a:cubicBezTo>
                    <a:pt x="105907" y="192324"/>
                    <a:pt x="109369" y="190786"/>
                    <a:pt x="111805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2" y="112446"/>
                  </a:lnTo>
                  <a:cubicBezTo>
                    <a:pt x="120138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0" y="0"/>
                    <a:pt x="0" y="28720"/>
                    <a:pt x="0" y="64108"/>
                  </a:cubicBezTo>
                  <a:cubicBezTo>
                    <a:pt x="0" y="82699"/>
                    <a:pt x="8078" y="100137"/>
                    <a:pt x="21925" y="112317"/>
                  </a:cubicBezTo>
                  <a:close/>
                  <a:moveTo>
                    <a:pt x="64108" y="25515"/>
                  </a:moveTo>
                  <a:cubicBezTo>
                    <a:pt x="85264" y="25515"/>
                    <a:pt x="102573" y="42824"/>
                    <a:pt x="102573" y="63980"/>
                  </a:cubicBezTo>
                  <a:cubicBezTo>
                    <a:pt x="102573" y="76801"/>
                    <a:pt x="96162" y="88726"/>
                    <a:pt x="85392" y="95906"/>
                  </a:cubicBezTo>
                  <a:cubicBezTo>
                    <a:pt x="81289" y="98598"/>
                    <a:pt x="79237" y="103470"/>
                    <a:pt x="79879" y="108214"/>
                  </a:cubicBezTo>
                  <a:lnTo>
                    <a:pt x="87572" y="166425"/>
                  </a:lnTo>
                  <a:lnTo>
                    <a:pt x="40003" y="166425"/>
                  </a:lnTo>
                  <a:lnTo>
                    <a:pt x="48338" y="108343"/>
                  </a:lnTo>
                  <a:cubicBezTo>
                    <a:pt x="48979" y="103470"/>
                    <a:pt x="46928" y="98598"/>
                    <a:pt x="42825" y="95906"/>
                  </a:cubicBezTo>
                  <a:cubicBezTo>
                    <a:pt x="32054" y="88726"/>
                    <a:pt x="25643" y="76801"/>
                    <a:pt x="25643" y="63980"/>
                  </a:cubicBezTo>
                  <a:cubicBezTo>
                    <a:pt x="25643" y="42824"/>
                    <a:pt x="42953" y="25515"/>
                    <a:pt x="6410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B07C8387-87CF-4AE6-8EBE-38811EE58C51}"/>
              </a:ext>
            </a:extLst>
          </p:cNvPr>
          <p:cNvGrpSpPr/>
          <p:nvPr/>
        </p:nvGrpSpPr>
        <p:grpSpPr>
          <a:xfrm>
            <a:off x="5086811" y="4843009"/>
            <a:ext cx="487221" cy="615437"/>
            <a:chOff x="5086811" y="4843009"/>
            <a:chExt cx="487221" cy="61543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418CB99-BF2E-4892-AA16-2BC36BA3F7B2}"/>
                </a:ext>
              </a:extLst>
            </p:cNvPr>
            <p:cNvSpPr/>
            <p:nvPr/>
          </p:nvSpPr>
          <p:spPr>
            <a:xfrm>
              <a:off x="5086811" y="4843009"/>
              <a:ext cx="487221" cy="615437"/>
            </a:xfrm>
            <a:custGeom>
              <a:avLst/>
              <a:gdLst>
                <a:gd name="connsiteX0" fmla="*/ 439268 w 487221"/>
                <a:gd name="connsiteY0" fmla="*/ 217967 h 615437"/>
                <a:gd name="connsiteX1" fmla="*/ 153987 w 487221"/>
                <a:gd name="connsiteY1" fmla="*/ 217967 h 615437"/>
                <a:gd name="connsiteX2" fmla="*/ 153987 w 487221"/>
                <a:gd name="connsiteY2" fmla="*/ 151808 h 615437"/>
                <a:gd name="connsiteX3" fmla="*/ 216044 w 487221"/>
                <a:gd name="connsiteY3" fmla="*/ 89751 h 615437"/>
                <a:gd name="connsiteX4" fmla="*/ 271305 w 487221"/>
                <a:gd name="connsiteY4" fmla="*/ 89751 h 615437"/>
                <a:gd name="connsiteX5" fmla="*/ 333362 w 487221"/>
                <a:gd name="connsiteY5" fmla="*/ 151808 h 615437"/>
                <a:gd name="connsiteX6" fmla="*/ 333362 w 487221"/>
                <a:gd name="connsiteY6" fmla="*/ 166681 h 615437"/>
                <a:gd name="connsiteX7" fmla="*/ 346183 w 487221"/>
                <a:gd name="connsiteY7" fmla="*/ 179503 h 615437"/>
                <a:gd name="connsiteX8" fmla="*/ 410292 w 487221"/>
                <a:gd name="connsiteY8" fmla="*/ 179503 h 615437"/>
                <a:gd name="connsiteX9" fmla="*/ 423113 w 487221"/>
                <a:gd name="connsiteY9" fmla="*/ 166681 h 615437"/>
                <a:gd name="connsiteX10" fmla="*/ 423113 w 487221"/>
                <a:gd name="connsiteY10" fmla="*/ 145269 h 615437"/>
                <a:gd name="connsiteX11" fmla="*/ 277844 w 487221"/>
                <a:gd name="connsiteY11" fmla="*/ 0 h 615437"/>
                <a:gd name="connsiteX12" fmla="*/ 209377 w 487221"/>
                <a:gd name="connsiteY12" fmla="*/ 0 h 615437"/>
                <a:gd name="connsiteX13" fmla="*/ 64108 w 487221"/>
                <a:gd name="connsiteY13" fmla="*/ 145269 h 615437"/>
                <a:gd name="connsiteX14" fmla="*/ 64108 w 487221"/>
                <a:gd name="connsiteY14" fmla="*/ 217967 h 615437"/>
                <a:gd name="connsiteX15" fmla="*/ 48081 w 487221"/>
                <a:gd name="connsiteY15" fmla="*/ 217967 h 615437"/>
                <a:gd name="connsiteX16" fmla="*/ 0 w 487221"/>
                <a:gd name="connsiteY16" fmla="*/ 266048 h 615437"/>
                <a:gd name="connsiteX17" fmla="*/ 0 w 487221"/>
                <a:gd name="connsiteY17" fmla="*/ 567356 h 615437"/>
                <a:gd name="connsiteX18" fmla="*/ 48081 w 487221"/>
                <a:gd name="connsiteY18" fmla="*/ 615437 h 615437"/>
                <a:gd name="connsiteX19" fmla="*/ 439140 w 487221"/>
                <a:gd name="connsiteY19" fmla="*/ 615437 h 615437"/>
                <a:gd name="connsiteX20" fmla="*/ 487221 w 487221"/>
                <a:gd name="connsiteY20" fmla="*/ 567356 h 615437"/>
                <a:gd name="connsiteX21" fmla="*/ 487221 w 487221"/>
                <a:gd name="connsiteY21" fmla="*/ 266048 h 615437"/>
                <a:gd name="connsiteX22" fmla="*/ 439268 w 487221"/>
                <a:gd name="connsiteY22" fmla="*/ 217967 h 615437"/>
                <a:gd name="connsiteX23" fmla="*/ 89879 w 487221"/>
                <a:gd name="connsiteY23" fmla="*/ 145141 h 615437"/>
                <a:gd name="connsiteX24" fmla="*/ 209505 w 487221"/>
                <a:gd name="connsiteY24" fmla="*/ 25515 h 615437"/>
                <a:gd name="connsiteX25" fmla="*/ 277972 w 487221"/>
                <a:gd name="connsiteY25" fmla="*/ 25515 h 615437"/>
                <a:gd name="connsiteX26" fmla="*/ 397598 w 487221"/>
                <a:gd name="connsiteY26" fmla="*/ 145141 h 615437"/>
                <a:gd name="connsiteX27" fmla="*/ 397598 w 487221"/>
                <a:gd name="connsiteY27" fmla="*/ 153731 h 615437"/>
                <a:gd name="connsiteX28" fmla="*/ 359133 w 487221"/>
                <a:gd name="connsiteY28" fmla="*/ 153731 h 615437"/>
                <a:gd name="connsiteX29" fmla="*/ 359133 w 487221"/>
                <a:gd name="connsiteY29" fmla="*/ 151680 h 615437"/>
                <a:gd name="connsiteX30" fmla="*/ 271433 w 487221"/>
                <a:gd name="connsiteY30" fmla="*/ 63980 h 615437"/>
                <a:gd name="connsiteX31" fmla="*/ 216172 w 487221"/>
                <a:gd name="connsiteY31" fmla="*/ 63980 h 615437"/>
                <a:gd name="connsiteX32" fmla="*/ 128472 w 487221"/>
                <a:gd name="connsiteY32" fmla="*/ 151680 h 615437"/>
                <a:gd name="connsiteX33" fmla="*/ 128472 w 487221"/>
                <a:gd name="connsiteY33" fmla="*/ 217839 h 615437"/>
                <a:gd name="connsiteX34" fmla="*/ 90008 w 487221"/>
                <a:gd name="connsiteY34" fmla="*/ 217839 h 615437"/>
                <a:gd name="connsiteX35" fmla="*/ 90008 w 487221"/>
                <a:gd name="connsiteY35" fmla="*/ 145141 h 615437"/>
                <a:gd name="connsiteX36" fmla="*/ 48209 w 487221"/>
                <a:gd name="connsiteY36" fmla="*/ 243611 h 615437"/>
                <a:gd name="connsiteX37" fmla="*/ 439268 w 487221"/>
                <a:gd name="connsiteY37" fmla="*/ 243611 h 615437"/>
                <a:gd name="connsiteX38" fmla="*/ 461706 w 487221"/>
                <a:gd name="connsiteY38" fmla="*/ 266048 h 615437"/>
                <a:gd name="connsiteX39" fmla="*/ 461706 w 487221"/>
                <a:gd name="connsiteY39" fmla="*/ 525686 h 615437"/>
                <a:gd name="connsiteX40" fmla="*/ 25771 w 487221"/>
                <a:gd name="connsiteY40" fmla="*/ 525686 h 615437"/>
                <a:gd name="connsiteX41" fmla="*/ 25771 w 487221"/>
                <a:gd name="connsiteY41" fmla="*/ 266048 h 615437"/>
                <a:gd name="connsiteX42" fmla="*/ 48209 w 487221"/>
                <a:gd name="connsiteY42" fmla="*/ 243611 h 615437"/>
                <a:gd name="connsiteX43" fmla="*/ 325925 w 487221"/>
                <a:gd name="connsiteY43" fmla="*/ 589794 h 615437"/>
                <a:gd name="connsiteX44" fmla="*/ 287460 w 487221"/>
                <a:gd name="connsiteY44" fmla="*/ 551329 h 615437"/>
                <a:gd name="connsiteX45" fmla="*/ 340927 w 487221"/>
                <a:gd name="connsiteY45" fmla="*/ 551329 h 615437"/>
                <a:gd name="connsiteX46" fmla="*/ 379391 w 487221"/>
                <a:gd name="connsiteY46" fmla="*/ 589794 h 615437"/>
                <a:gd name="connsiteX47" fmla="*/ 325925 w 487221"/>
                <a:gd name="connsiteY47" fmla="*/ 589794 h 615437"/>
                <a:gd name="connsiteX48" fmla="*/ 236174 w 487221"/>
                <a:gd name="connsiteY48" fmla="*/ 589794 h 615437"/>
                <a:gd name="connsiteX49" fmla="*/ 197709 w 487221"/>
                <a:gd name="connsiteY49" fmla="*/ 551329 h 615437"/>
                <a:gd name="connsiteX50" fmla="*/ 251175 w 487221"/>
                <a:gd name="connsiteY50" fmla="*/ 551329 h 615437"/>
                <a:gd name="connsiteX51" fmla="*/ 289640 w 487221"/>
                <a:gd name="connsiteY51" fmla="*/ 589794 h 615437"/>
                <a:gd name="connsiteX52" fmla="*/ 236174 w 487221"/>
                <a:gd name="connsiteY52" fmla="*/ 589794 h 615437"/>
                <a:gd name="connsiteX53" fmla="*/ 146423 w 487221"/>
                <a:gd name="connsiteY53" fmla="*/ 589794 h 615437"/>
                <a:gd name="connsiteX54" fmla="*/ 107958 w 487221"/>
                <a:gd name="connsiteY54" fmla="*/ 551329 h 615437"/>
                <a:gd name="connsiteX55" fmla="*/ 161424 w 487221"/>
                <a:gd name="connsiteY55" fmla="*/ 551329 h 615437"/>
                <a:gd name="connsiteX56" fmla="*/ 199889 w 487221"/>
                <a:gd name="connsiteY56" fmla="*/ 589794 h 615437"/>
                <a:gd name="connsiteX57" fmla="*/ 146423 w 487221"/>
                <a:gd name="connsiteY57" fmla="*/ 589794 h 615437"/>
                <a:gd name="connsiteX58" fmla="*/ 25771 w 487221"/>
                <a:gd name="connsiteY58" fmla="*/ 567356 h 615437"/>
                <a:gd name="connsiteX59" fmla="*/ 25771 w 487221"/>
                <a:gd name="connsiteY59" fmla="*/ 551329 h 615437"/>
                <a:gd name="connsiteX60" fmla="*/ 71801 w 487221"/>
                <a:gd name="connsiteY60" fmla="*/ 551329 h 615437"/>
                <a:gd name="connsiteX61" fmla="*/ 110266 w 487221"/>
                <a:gd name="connsiteY61" fmla="*/ 589794 h 615437"/>
                <a:gd name="connsiteX62" fmla="*/ 48209 w 487221"/>
                <a:gd name="connsiteY62" fmla="*/ 589794 h 615437"/>
                <a:gd name="connsiteX63" fmla="*/ 25771 w 487221"/>
                <a:gd name="connsiteY63" fmla="*/ 567356 h 615437"/>
                <a:gd name="connsiteX64" fmla="*/ 439268 w 487221"/>
                <a:gd name="connsiteY64" fmla="*/ 589794 h 615437"/>
                <a:gd name="connsiteX65" fmla="*/ 415676 w 487221"/>
                <a:gd name="connsiteY65" fmla="*/ 589794 h 615437"/>
                <a:gd name="connsiteX66" fmla="*/ 377212 w 487221"/>
                <a:gd name="connsiteY66" fmla="*/ 551329 h 615437"/>
                <a:gd name="connsiteX67" fmla="*/ 461706 w 487221"/>
                <a:gd name="connsiteY67" fmla="*/ 551329 h 615437"/>
                <a:gd name="connsiteX68" fmla="*/ 461706 w 487221"/>
                <a:gd name="connsiteY68" fmla="*/ 567356 h 615437"/>
                <a:gd name="connsiteX69" fmla="*/ 439268 w 487221"/>
                <a:gd name="connsiteY69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221" h="615437">
                  <a:moveTo>
                    <a:pt x="439268" y="217967"/>
                  </a:moveTo>
                  <a:lnTo>
                    <a:pt x="153987" y="217967"/>
                  </a:lnTo>
                  <a:lnTo>
                    <a:pt x="153987" y="151808"/>
                  </a:lnTo>
                  <a:cubicBezTo>
                    <a:pt x="153987" y="117574"/>
                    <a:pt x="181810" y="89751"/>
                    <a:pt x="216044" y="89751"/>
                  </a:cubicBezTo>
                  <a:lnTo>
                    <a:pt x="271305" y="89751"/>
                  </a:lnTo>
                  <a:cubicBezTo>
                    <a:pt x="305539" y="89751"/>
                    <a:pt x="333362" y="117574"/>
                    <a:pt x="333362" y="151808"/>
                  </a:cubicBezTo>
                  <a:lnTo>
                    <a:pt x="333362" y="166681"/>
                  </a:lnTo>
                  <a:cubicBezTo>
                    <a:pt x="333362" y="173733"/>
                    <a:pt x="339131" y="179503"/>
                    <a:pt x="346183" y="179503"/>
                  </a:cubicBezTo>
                  <a:lnTo>
                    <a:pt x="410292" y="179503"/>
                  </a:lnTo>
                  <a:cubicBezTo>
                    <a:pt x="417343" y="179503"/>
                    <a:pt x="423113" y="173733"/>
                    <a:pt x="423113" y="166681"/>
                  </a:cubicBez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349" y="239508"/>
                    <a:pt x="465809" y="217967"/>
                    <a:pt x="439268" y="217967"/>
                  </a:cubicBezTo>
                  <a:close/>
                  <a:moveTo>
                    <a:pt x="89879" y="145141"/>
                  </a:moveTo>
                  <a:cubicBezTo>
                    <a:pt x="89879" y="79238"/>
                    <a:pt x="143474" y="25515"/>
                    <a:pt x="209505" y="25515"/>
                  </a:cubicBezTo>
                  <a:lnTo>
                    <a:pt x="277972" y="25515"/>
                  </a:lnTo>
                  <a:cubicBezTo>
                    <a:pt x="343875" y="25515"/>
                    <a:pt x="397598" y="79110"/>
                    <a:pt x="397598" y="145141"/>
                  </a:cubicBezTo>
                  <a:lnTo>
                    <a:pt x="397598" y="153731"/>
                  </a:lnTo>
                  <a:lnTo>
                    <a:pt x="359133" y="153731"/>
                  </a:lnTo>
                  <a:lnTo>
                    <a:pt x="359133" y="151680"/>
                  </a:lnTo>
                  <a:cubicBezTo>
                    <a:pt x="359133" y="103342"/>
                    <a:pt x="319771" y="63980"/>
                    <a:pt x="271433" y="63980"/>
                  </a:cubicBezTo>
                  <a:lnTo>
                    <a:pt x="216172" y="63980"/>
                  </a:lnTo>
                  <a:cubicBezTo>
                    <a:pt x="167835" y="63980"/>
                    <a:pt x="128472" y="103342"/>
                    <a:pt x="128472" y="151680"/>
                  </a:cubicBezTo>
                  <a:lnTo>
                    <a:pt x="128472" y="217839"/>
                  </a:lnTo>
                  <a:lnTo>
                    <a:pt x="90008" y="217839"/>
                  </a:lnTo>
                  <a:lnTo>
                    <a:pt x="90008" y="145141"/>
                  </a:lnTo>
                  <a:close/>
                  <a:moveTo>
                    <a:pt x="48209" y="243611"/>
                  </a:moveTo>
                  <a:lnTo>
                    <a:pt x="439268" y="243611"/>
                  </a:lnTo>
                  <a:cubicBezTo>
                    <a:pt x="451577" y="243611"/>
                    <a:pt x="461706" y="253740"/>
                    <a:pt x="461706" y="266048"/>
                  </a:cubicBezTo>
                  <a:lnTo>
                    <a:pt x="461706" y="525686"/>
                  </a:lnTo>
                  <a:lnTo>
                    <a:pt x="25771" y="525686"/>
                  </a:lnTo>
                  <a:lnTo>
                    <a:pt x="25771" y="266048"/>
                  </a:lnTo>
                  <a:cubicBezTo>
                    <a:pt x="25771" y="253611"/>
                    <a:pt x="35772" y="243611"/>
                    <a:pt x="48209" y="243611"/>
                  </a:cubicBezTo>
                  <a:close/>
                  <a:moveTo>
                    <a:pt x="325925" y="589794"/>
                  </a:moveTo>
                  <a:lnTo>
                    <a:pt x="287460" y="551329"/>
                  </a:lnTo>
                  <a:lnTo>
                    <a:pt x="340927" y="551329"/>
                  </a:lnTo>
                  <a:lnTo>
                    <a:pt x="379391" y="589794"/>
                  </a:lnTo>
                  <a:lnTo>
                    <a:pt x="325925" y="589794"/>
                  </a:lnTo>
                  <a:close/>
                  <a:moveTo>
                    <a:pt x="236174" y="589794"/>
                  </a:moveTo>
                  <a:lnTo>
                    <a:pt x="197709" y="551329"/>
                  </a:lnTo>
                  <a:lnTo>
                    <a:pt x="251175" y="551329"/>
                  </a:lnTo>
                  <a:lnTo>
                    <a:pt x="289640" y="589794"/>
                  </a:lnTo>
                  <a:lnTo>
                    <a:pt x="236174" y="589794"/>
                  </a:lnTo>
                  <a:close/>
                  <a:moveTo>
                    <a:pt x="146423" y="589794"/>
                  </a:moveTo>
                  <a:lnTo>
                    <a:pt x="107958" y="551329"/>
                  </a:lnTo>
                  <a:lnTo>
                    <a:pt x="161424" y="551329"/>
                  </a:lnTo>
                  <a:lnTo>
                    <a:pt x="199889" y="589794"/>
                  </a:lnTo>
                  <a:lnTo>
                    <a:pt x="146423" y="589794"/>
                  </a:lnTo>
                  <a:close/>
                  <a:moveTo>
                    <a:pt x="25771" y="567356"/>
                  </a:moveTo>
                  <a:lnTo>
                    <a:pt x="25771" y="551329"/>
                  </a:lnTo>
                  <a:lnTo>
                    <a:pt x="71801" y="551329"/>
                  </a:lnTo>
                  <a:lnTo>
                    <a:pt x="110266" y="589794"/>
                  </a:lnTo>
                  <a:lnTo>
                    <a:pt x="48209" y="589794"/>
                  </a:lnTo>
                  <a:cubicBezTo>
                    <a:pt x="35772" y="589794"/>
                    <a:pt x="25771" y="579665"/>
                    <a:pt x="25771" y="567356"/>
                  </a:cubicBezTo>
                  <a:close/>
                  <a:moveTo>
                    <a:pt x="439268" y="589794"/>
                  </a:moveTo>
                  <a:lnTo>
                    <a:pt x="415676" y="589794"/>
                  </a:lnTo>
                  <a:lnTo>
                    <a:pt x="377212" y="551329"/>
                  </a:lnTo>
                  <a:lnTo>
                    <a:pt x="461706" y="551329"/>
                  </a:lnTo>
                  <a:lnTo>
                    <a:pt x="461706" y="567356"/>
                  </a:lnTo>
                  <a:cubicBezTo>
                    <a:pt x="461706" y="579665"/>
                    <a:pt x="451577" y="589794"/>
                    <a:pt x="439268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BEAC591-AE91-40A0-A4FC-28ED81466452}"/>
                </a:ext>
              </a:extLst>
            </p:cNvPr>
            <p:cNvSpPr/>
            <p:nvPr/>
          </p:nvSpPr>
          <p:spPr>
            <a:xfrm>
              <a:off x="5266441" y="5137906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5 w 128216"/>
                <a:gd name="connsiteY1" fmla="*/ 177708 h 192324"/>
                <a:gd name="connsiteX2" fmla="*/ 15642 w 128216"/>
                <a:gd name="connsiteY2" fmla="*/ 187965 h 192324"/>
                <a:gd name="connsiteX3" fmla="*/ 25259 w 128216"/>
                <a:gd name="connsiteY3" fmla="*/ 192324 h 192324"/>
                <a:gd name="connsiteX4" fmla="*/ 102188 w 128216"/>
                <a:gd name="connsiteY4" fmla="*/ 192324 h 192324"/>
                <a:gd name="connsiteX5" fmla="*/ 111804 w 128216"/>
                <a:gd name="connsiteY5" fmla="*/ 187965 h 192324"/>
                <a:gd name="connsiteX6" fmla="*/ 114882 w 128216"/>
                <a:gd name="connsiteY6" fmla="*/ 177836 h 192324"/>
                <a:gd name="connsiteX7" fmla="*/ 106291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643 h 192324"/>
                <a:gd name="connsiteX13" fmla="*/ 102573 w 128216"/>
                <a:gd name="connsiteY13" fmla="*/ 64108 h 192324"/>
                <a:gd name="connsiteX14" fmla="*/ 85392 w 128216"/>
                <a:gd name="connsiteY14" fmla="*/ 96034 h 192324"/>
                <a:gd name="connsiteX15" fmla="*/ 79879 w 128216"/>
                <a:gd name="connsiteY15" fmla="*/ 108343 h 192324"/>
                <a:gd name="connsiteX16" fmla="*/ 87572 w 128216"/>
                <a:gd name="connsiteY16" fmla="*/ 166553 h 192324"/>
                <a:gd name="connsiteX17" fmla="*/ 40004 w 128216"/>
                <a:gd name="connsiteY17" fmla="*/ 166553 h 192324"/>
                <a:gd name="connsiteX18" fmla="*/ 48338 w 128216"/>
                <a:gd name="connsiteY18" fmla="*/ 108471 h 192324"/>
                <a:gd name="connsiteX19" fmla="*/ 42825 w 128216"/>
                <a:gd name="connsiteY19" fmla="*/ 96034 h 192324"/>
                <a:gd name="connsiteX20" fmla="*/ 25643 w 128216"/>
                <a:gd name="connsiteY20" fmla="*/ 64108 h 192324"/>
                <a:gd name="connsiteX21" fmla="*/ 64108 w 128216"/>
                <a:gd name="connsiteY21" fmla="*/ 25643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5" y="177708"/>
                  </a:lnTo>
                  <a:cubicBezTo>
                    <a:pt x="12052" y="181426"/>
                    <a:pt x="13078" y="185144"/>
                    <a:pt x="15642" y="187965"/>
                  </a:cubicBezTo>
                  <a:cubicBezTo>
                    <a:pt x="18079" y="190786"/>
                    <a:pt x="21541" y="192324"/>
                    <a:pt x="25259" y="192324"/>
                  </a:cubicBezTo>
                  <a:lnTo>
                    <a:pt x="102188" y="192324"/>
                  </a:lnTo>
                  <a:cubicBezTo>
                    <a:pt x="105907" y="192324"/>
                    <a:pt x="109368" y="190786"/>
                    <a:pt x="111804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1" y="112446"/>
                  </a:lnTo>
                  <a:cubicBezTo>
                    <a:pt x="120139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1" y="0"/>
                    <a:pt x="0" y="28720"/>
                    <a:pt x="0" y="64108"/>
                  </a:cubicBezTo>
                  <a:cubicBezTo>
                    <a:pt x="0" y="82700"/>
                    <a:pt x="8078" y="100137"/>
                    <a:pt x="21925" y="112317"/>
                  </a:cubicBezTo>
                  <a:close/>
                  <a:moveTo>
                    <a:pt x="64108" y="25643"/>
                  </a:move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76930"/>
                    <a:pt x="96162" y="88854"/>
                    <a:pt x="85392" y="96034"/>
                  </a:cubicBezTo>
                  <a:cubicBezTo>
                    <a:pt x="81289" y="98727"/>
                    <a:pt x="79238" y="103599"/>
                    <a:pt x="79879" y="108343"/>
                  </a:cubicBezTo>
                  <a:lnTo>
                    <a:pt x="87572" y="166553"/>
                  </a:lnTo>
                  <a:lnTo>
                    <a:pt x="40004" y="166553"/>
                  </a:lnTo>
                  <a:lnTo>
                    <a:pt x="48338" y="108471"/>
                  </a:lnTo>
                  <a:cubicBezTo>
                    <a:pt x="48979" y="103599"/>
                    <a:pt x="46927" y="98727"/>
                    <a:pt x="42825" y="96034"/>
                  </a:cubicBezTo>
                  <a:cubicBezTo>
                    <a:pt x="32054" y="88854"/>
                    <a:pt x="25643" y="76930"/>
                    <a:pt x="25643" y="64108"/>
                  </a:cubicBezTo>
                  <a:cubicBezTo>
                    <a:pt x="25643" y="42824"/>
                    <a:pt x="42952" y="25643"/>
                    <a:pt x="64108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36F7AE0-7642-42A6-B532-89EF8A7267A5}"/>
              </a:ext>
            </a:extLst>
          </p:cNvPr>
          <p:cNvGrpSpPr/>
          <p:nvPr/>
        </p:nvGrpSpPr>
        <p:grpSpPr>
          <a:xfrm>
            <a:off x="5022931" y="3894210"/>
            <a:ext cx="615337" cy="615282"/>
            <a:chOff x="5022931" y="3894210"/>
            <a:chExt cx="615337" cy="6152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2D933B-8A47-4FD2-B99C-234FB529894F}"/>
                </a:ext>
              </a:extLst>
            </p:cNvPr>
            <p:cNvSpPr/>
            <p:nvPr/>
          </p:nvSpPr>
          <p:spPr>
            <a:xfrm>
              <a:off x="5022931" y="4227417"/>
              <a:ext cx="410291" cy="282075"/>
            </a:xfrm>
            <a:custGeom>
              <a:avLst/>
              <a:gdLst>
                <a:gd name="connsiteX0" fmla="*/ 373907 w 410291"/>
                <a:gd name="connsiteY0" fmla="*/ 59263 h 282075"/>
                <a:gd name="connsiteX1" fmla="*/ 353007 w 410291"/>
                <a:gd name="connsiteY1" fmla="*/ 35158 h 282075"/>
                <a:gd name="connsiteX2" fmla="*/ 260820 w 410291"/>
                <a:gd name="connsiteY2" fmla="*/ 796 h 282075"/>
                <a:gd name="connsiteX3" fmla="*/ 244280 w 410291"/>
                <a:gd name="connsiteY3" fmla="*/ 8361 h 282075"/>
                <a:gd name="connsiteX4" fmla="*/ 251845 w 410291"/>
                <a:gd name="connsiteY4" fmla="*/ 24901 h 282075"/>
                <a:gd name="connsiteX5" fmla="*/ 343776 w 410291"/>
                <a:gd name="connsiteY5" fmla="*/ 59134 h 282075"/>
                <a:gd name="connsiteX6" fmla="*/ 348904 w 410291"/>
                <a:gd name="connsiteY6" fmla="*/ 64776 h 282075"/>
                <a:gd name="connsiteX7" fmla="*/ 384292 w 410291"/>
                <a:gd name="connsiteY7" fmla="*/ 245945 h 282075"/>
                <a:gd name="connsiteX8" fmla="*/ 382625 w 410291"/>
                <a:gd name="connsiteY8" fmla="*/ 253382 h 282075"/>
                <a:gd name="connsiteX9" fmla="*/ 375830 w 410291"/>
                <a:gd name="connsiteY9" fmla="*/ 256715 h 282075"/>
                <a:gd name="connsiteX10" fmla="*/ 217867 w 410291"/>
                <a:gd name="connsiteY10" fmla="*/ 256715 h 282075"/>
                <a:gd name="connsiteX11" fmla="*/ 217867 w 410291"/>
                <a:gd name="connsiteY11" fmla="*/ 77213 h 282075"/>
                <a:gd name="connsiteX12" fmla="*/ 205046 w 410291"/>
                <a:gd name="connsiteY12" fmla="*/ 64391 h 282075"/>
                <a:gd name="connsiteX13" fmla="*/ 192224 w 410291"/>
                <a:gd name="connsiteY13" fmla="*/ 77213 h 282075"/>
                <a:gd name="connsiteX14" fmla="*/ 192224 w 410291"/>
                <a:gd name="connsiteY14" fmla="*/ 256715 h 282075"/>
                <a:gd name="connsiteX15" fmla="*/ 34262 w 410291"/>
                <a:gd name="connsiteY15" fmla="*/ 256715 h 282075"/>
                <a:gd name="connsiteX16" fmla="*/ 27467 w 410291"/>
                <a:gd name="connsiteY16" fmla="*/ 253382 h 282075"/>
                <a:gd name="connsiteX17" fmla="*/ 25928 w 410291"/>
                <a:gd name="connsiteY17" fmla="*/ 245561 h 282075"/>
                <a:gd name="connsiteX18" fmla="*/ 61187 w 410291"/>
                <a:gd name="connsiteY18" fmla="*/ 65417 h 282075"/>
                <a:gd name="connsiteX19" fmla="*/ 66188 w 410291"/>
                <a:gd name="connsiteY19" fmla="*/ 59391 h 282075"/>
                <a:gd name="connsiteX20" fmla="*/ 158375 w 410291"/>
                <a:gd name="connsiteY20" fmla="*/ 25029 h 282075"/>
                <a:gd name="connsiteX21" fmla="*/ 165940 w 410291"/>
                <a:gd name="connsiteY21" fmla="*/ 8489 h 282075"/>
                <a:gd name="connsiteX22" fmla="*/ 149400 w 410291"/>
                <a:gd name="connsiteY22" fmla="*/ 924 h 282075"/>
                <a:gd name="connsiteX23" fmla="*/ 56956 w 410291"/>
                <a:gd name="connsiteY23" fmla="*/ 35286 h 282075"/>
                <a:gd name="connsiteX24" fmla="*/ 36185 w 410291"/>
                <a:gd name="connsiteY24" fmla="*/ 59776 h 282075"/>
                <a:gd name="connsiteX25" fmla="*/ 926 w 410291"/>
                <a:gd name="connsiteY25" fmla="*/ 239919 h 282075"/>
                <a:gd name="connsiteX26" fmla="*/ 7465 w 410291"/>
                <a:gd name="connsiteY26" fmla="*/ 269152 h 282075"/>
                <a:gd name="connsiteX27" fmla="*/ 34390 w 410291"/>
                <a:gd name="connsiteY27" fmla="*/ 282102 h 282075"/>
                <a:gd name="connsiteX28" fmla="*/ 375958 w 410291"/>
                <a:gd name="connsiteY28" fmla="*/ 282102 h 282075"/>
                <a:gd name="connsiteX29" fmla="*/ 402883 w 410291"/>
                <a:gd name="connsiteY29" fmla="*/ 269152 h 282075"/>
                <a:gd name="connsiteX30" fmla="*/ 409551 w 410291"/>
                <a:gd name="connsiteY30" fmla="*/ 240432 h 282075"/>
                <a:gd name="connsiteX31" fmla="*/ 373907 w 410291"/>
                <a:gd name="connsiteY31" fmla="*/ 59263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0291" h="282075">
                  <a:moveTo>
                    <a:pt x="373907" y="59263"/>
                  </a:moveTo>
                  <a:cubicBezTo>
                    <a:pt x="371342" y="48364"/>
                    <a:pt x="363649" y="39389"/>
                    <a:pt x="353007" y="35158"/>
                  </a:cubicBezTo>
                  <a:lnTo>
                    <a:pt x="260820" y="796"/>
                  </a:lnTo>
                  <a:cubicBezTo>
                    <a:pt x="254153" y="-1640"/>
                    <a:pt x="246844" y="1694"/>
                    <a:pt x="244280" y="8361"/>
                  </a:cubicBezTo>
                  <a:cubicBezTo>
                    <a:pt x="241844" y="15028"/>
                    <a:pt x="245177" y="22336"/>
                    <a:pt x="251845" y="24901"/>
                  </a:cubicBezTo>
                  <a:lnTo>
                    <a:pt x="343776" y="59134"/>
                  </a:lnTo>
                  <a:cubicBezTo>
                    <a:pt x="346468" y="60160"/>
                    <a:pt x="348392" y="62468"/>
                    <a:pt x="348904" y="64776"/>
                  </a:cubicBezTo>
                  <a:lnTo>
                    <a:pt x="384292" y="245945"/>
                  </a:lnTo>
                  <a:cubicBezTo>
                    <a:pt x="385190" y="249535"/>
                    <a:pt x="383651" y="252100"/>
                    <a:pt x="382625" y="253382"/>
                  </a:cubicBezTo>
                  <a:cubicBezTo>
                    <a:pt x="381600" y="254664"/>
                    <a:pt x="379420" y="256715"/>
                    <a:pt x="375830" y="256715"/>
                  </a:cubicBezTo>
                  <a:lnTo>
                    <a:pt x="217867" y="256715"/>
                  </a:lnTo>
                  <a:lnTo>
                    <a:pt x="217867" y="77213"/>
                  </a:lnTo>
                  <a:cubicBezTo>
                    <a:pt x="217867" y="70161"/>
                    <a:pt x="212098" y="64391"/>
                    <a:pt x="205046" y="64391"/>
                  </a:cubicBezTo>
                  <a:cubicBezTo>
                    <a:pt x="197994" y="64391"/>
                    <a:pt x="192224" y="70161"/>
                    <a:pt x="192224" y="77213"/>
                  </a:cubicBezTo>
                  <a:lnTo>
                    <a:pt x="192224" y="256715"/>
                  </a:lnTo>
                  <a:lnTo>
                    <a:pt x="34262" y="256715"/>
                  </a:lnTo>
                  <a:cubicBezTo>
                    <a:pt x="30672" y="256715"/>
                    <a:pt x="28492" y="254664"/>
                    <a:pt x="27467" y="253382"/>
                  </a:cubicBezTo>
                  <a:cubicBezTo>
                    <a:pt x="26441" y="252100"/>
                    <a:pt x="25031" y="249535"/>
                    <a:pt x="25928" y="245561"/>
                  </a:cubicBezTo>
                  <a:lnTo>
                    <a:pt x="61187" y="65417"/>
                  </a:lnTo>
                  <a:cubicBezTo>
                    <a:pt x="61829" y="62596"/>
                    <a:pt x="63752" y="60417"/>
                    <a:pt x="66188" y="59391"/>
                  </a:cubicBezTo>
                  <a:lnTo>
                    <a:pt x="158375" y="25029"/>
                  </a:lnTo>
                  <a:cubicBezTo>
                    <a:pt x="165042" y="22593"/>
                    <a:pt x="168376" y="15156"/>
                    <a:pt x="165940" y="8489"/>
                  </a:cubicBezTo>
                  <a:cubicBezTo>
                    <a:pt x="163504" y="1822"/>
                    <a:pt x="156067" y="-1512"/>
                    <a:pt x="149400" y="924"/>
                  </a:cubicBezTo>
                  <a:lnTo>
                    <a:pt x="56956" y="35286"/>
                  </a:lnTo>
                  <a:cubicBezTo>
                    <a:pt x="46571" y="39389"/>
                    <a:pt x="38878" y="48364"/>
                    <a:pt x="36185" y="59776"/>
                  </a:cubicBezTo>
                  <a:lnTo>
                    <a:pt x="926" y="239919"/>
                  </a:lnTo>
                  <a:cubicBezTo>
                    <a:pt x="-1510" y="250176"/>
                    <a:pt x="926" y="260818"/>
                    <a:pt x="7465" y="269152"/>
                  </a:cubicBezTo>
                  <a:cubicBezTo>
                    <a:pt x="14004" y="277358"/>
                    <a:pt x="23877" y="282102"/>
                    <a:pt x="34390" y="282102"/>
                  </a:cubicBezTo>
                  <a:lnTo>
                    <a:pt x="375958" y="282102"/>
                  </a:lnTo>
                  <a:cubicBezTo>
                    <a:pt x="386472" y="282102"/>
                    <a:pt x="396344" y="277358"/>
                    <a:pt x="402883" y="269152"/>
                  </a:cubicBezTo>
                  <a:cubicBezTo>
                    <a:pt x="409422" y="260947"/>
                    <a:pt x="411858" y="250305"/>
                    <a:pt x="409551" y="240432"/>
                  </a:cubicBezTo>
                  <a:lnTo>
                    <a:pt x="373907" y="5926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3EB0BE9-DF23-407E-9E2E-6D604CBDDECA}"/>
                </a:ext>
              </a:extLst>
            </p:cNvPr>
            <p:cNvSpPr/>
            <p:nvPr/>
          </p:nvSpPr>
          <p:spPr>
            <a:xfrm>
              <a:off x="5266441" y="4342966"/>
              <a:ext cx="89751" cy="64108"/>
            </a:xfrm>
            <a:custGeom>
              <a:avLst/>
              <a:gdLst>
                <a:gd name="connsiteX0" fmla="*/ 76930 w 89751"/>
                <a:gd name="connsiteY0" fmla="*/ 0 h 64108"/>
                <a:gd name="connsiteX1" fmla="*/ 12822 w 89751"/>
                <a:gd name="connsiteY1" fmla="*/ 0 h 64108"/>
                <a:gd name="connsiteX2" fmla="*/ 0 w 89751"/>
                <a:gd name="connsiteY2" fmla="*/ 12822 h 64108"/>
                <a:gd name="connsiteX3" fmla="*/ 0 w 89751"/>
                <a:gd name="connsiteY3" fmla="*/ 51286 h 64108"/>
                <a:gd name="connsiteX4" fmla="*/ 12822 w 89751"/>
                <a:gd name="connsiteY4" fmla="*/ 64108 h 64108"/>
                <a:gd name="connsiteX5" fmla="*/ 76930 w 89751"/>
                <a:gd name="connsiteY5" fmla="*/ 64108 h 64108"/>
                <a:gd name="connsiteX6" fmla="*/ 89751 w 89751"/>
                <a:gd name="connsiteY6" fmla="*/ 51286 h 64108"/>
                <a:gd name="connsiteX7" fmla="*/ 89751 w 89751"/>
                <a:gd name="connsiteY7" fmla="*/ 12822 h 64108"/>
                <a:gd name="connsiteX8" fmla="*/ 76930 w 89751"/>
                <a:gd name="connsiteY8" fmla="*/ 0 h 64108"/>
                <a:gd name="connsiteX9" fmla="*/ 64108 w 89751"/>
                <a:gd name="connsiteY9" fmla="*/ 38465 h 64108"/>
                <a:gd name="connsiteX10" fmla="*/ 25643 w 89751"/>
                <a:gd name="connsiteY10" fmla="*/ 38465 h 64108"/>
                <a:gd name="connsiteX11" fmla="*/ 25643 w 89751"/>
                <a:gd name="connsiteY11" fmla="*/ 25643 h 64108"/>
                <a:gd name="connsiteX12" fmla="*/ 64108 w 89751"/>
                <a:gd name="connsiteY12" fmla="*/ 25643 h 64108"/>
                <a:gd name="connsiteX13" fmla="*/ 64108 w 89751"/>
                <a:gd name="connsiteY13" fmla="*/ 3846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64108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lnTo>
                    <a:pt x="76930" y="64108"/>
                  </a:lnTo>
                  <a:cubicBezTo>
                    <a:pt x="83982" y="64108"/>
                    <a:pt x="89751" y="58338"/>
                    <a:pt x="89751" y="51286"/>
                  </a:cubicBezTo>
                  <a:lnTo>
                    <a:pt x="89751" y="12822"/>
                  </a:lnTo>
                  <a:cubicBezTo>
                    <a:pt x="89751" y="5642"/>
                    <a:pt x="83982" y="0"/>
                    <a:pt x="76930" y="0"/>
                  </a:cubicBezTo>
                  <a:close/>
                  <a:moveTo>
                    <a:pt x="64108" y="38465"/>
                  </a:moveTo>
                  <a:lnTo>
                    <a:pt x="25643" y="38465"/>
                  </a:lnTo>
                  <a:lnTo>
                    <a:pt x="25643" y="25643"/>
                  </a:lnTo>
                  <a:lnTo>
                    <a:pt x="64108" y="25643"/>
                  </a:lnTo>
                  <a:lnTo>
                    <a:pt x="64108" y="3846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BE7EC9F-E7FC-4592-B859-8AFDED48245D}"/>
                </a:ext>
              </a:extLst>
            </p:cNvPr>
            <p:cNvSpPr/>
            <p:nvPr/>
          </p:nvSpPr>
          <p:spPr>
            <a:xfrm>
              <a:off x="5266441" y="430450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D68F239-F6F8-4E96-8541-D042B20FE7D8}"/>
                </a:ext>
              </a:extLst>
            </p:cNvPr>
            <p:cNvSpPr/>
            <p:nvPr/>
          </p:nvSpPr>
          <p:spPr>
            <a:xfrm>
              <a:off x="5163869" y="4381431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0D6165-764C-43E2-B491-1C1058D4341D}"/>
                </a:ext>
              </a:extLst>
            </p:cNvPr>
            <p:cNvSpPr/>
            <p:nvPr/>
          </p:nvSpPr>
          <p:spPr>
            <a:xfrm>
              <a:off x="5163869" y="4330144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DD1892-9C5D-46B5-99AF-726B4B118BEB}"/>
                </a:ext>
              </a:extLst>
            </p:cNvPr>
            <p:cNvSpPr/>
            <p:nvPr/>
          </p:nvSpPr>
          <p:spPr>
            <a:xfrm>
              <a:off x="5163869" y="4432717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B9F04DE-B176-4C24-B6F7-1CF51AB3C8D5}"/>
                </a:ext>
              </a:extLst>
            </p:cNvPr>
            <p:cNvSpPr/>
            <p:nvPr/>
          </p:nvSpPr>
          <p:spPr>
            <a:xfrm>
              <a:off x="5146816" y="3996783"/>
              <a:ext cx="153859" cy="230789"/>
            </a:xfrm>
            <a:custGeom>
              <a:avLst/>
              <a:gdLst>
                <a:gd name="connsiteX0" fmla="*/ 0 w 153859"/>
                <a:gd name="connsiteY0" fmla="*/ 103983 h 230788"/>
                <a:gd name="connsiteX1" fmla="*/ 77314 w 153859"/>
                <a:gd name="connsiteY1" fmla="*/ 230148 h 230788"/>
                <a:gd name="connsiteX2" fmla="*/ 81289 w 153859"/>
                <a:gd name="connsiteY2" fmla="*/ 230789 h 230788"/>
                <a:gd name="connsiteX3" fmla="*/ 85264 w 153859"/>
                <a:gd name="connsiteY3" fmla="*/ 230148 h 230788"/>
                <a:gd name="connsiteX4" fmla="*/ 162578 w 153859"/>
                <a:gd name="connsiteY4" fmla="*/ 103983 h 230788"/>
                <a:gd name="connsiteX5" fmla="*/ 81417 w 153859"/>
                <a:gd name="connsiteY5" fmla="*/ 0 h 230788"/>
                <a:gd name="connsiteX6" fmla="*/ 0 w 153859"/>
                <a:gd name="connsiteY6" fmla="*/ 103983 h 230788"/>
                <a:gd name="connsiteX7" fmla="*/ 81161 w 153859"/>
                <a:gd name="connsiteY7" fmla="*/ 25643 h 230788"/>
                <a:gd name="connsiteX8" fmla="*/ 136678 w 153859"/>
                <a:gd name="connsiteY8" fmla="*/ 103983 h 230788"/>
                <a:gd name="connsiteX9" fmla="*/ 81161 w 153859"/>
                <a:gd name="connsiteY9" fmla="*/ 204120 h 230788"/>
                <a:gd name="connsiteX10" fmla="*/ 25515 w 153859"/>
                <a:gd name="connsiteY10" fmla="*/ 103983 h 230788"/>
                <a:gd name="connsiteX11" fmla="*/ 81161 w 153859"/>
                <a:gd name="connsiteY11" fmla="*/ 25643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859" h="230788">
                  <a:moveTo>
                    <a:pt x="0" y="103983"/>
                  </a:moveTo>
                  <a:cubicBezTo>
                    <a:pt x="0" y="203992"/>
                    <a:pt x="74109" y="229122"/>
                    <a:pt x="77314" y="230148"/>
                  </a:cubicBezTo>
                  <a:cubicBezTo>
                    <a:pt x="78597" y="230533"/>
                    <a:pt x="79879" y="230789"/>
                    <a:pt x="81289" y="230789"/>
                  </a:cubicBezTo>
                  <a:cubicBezTo>
                    <a:pt x="82571" y="230789"/>
                    <a:pt x="83981" y="230533"/>
                    <a:pt x="85264" y="230148"/>
                  </a:cubicBezTo>
                  <a:cubicBezTo>
                    <a:pt x="88469" y="229122"/>
                    <a:pt x="162578" y="203992"/>
                    <a:pt x="162578" y="103983"/>
                  </a:cubicBezTo>
                  <a:cubicBezTo>
                    <a:pt x="162578" y="10129"/>
                    <a:pt x="105778" y="0"/>
                    <a:pt x="81417" y="0"/>
                  </a:cubicBezTo>
                  <a:cubicBezTo>
                    <a:pt x="56800" y="0"/>
                    <a:pt x="0" y="10129"/>
                    <a:pt x="0" y="103983"/>
                  </a:cubicBezTo>
                  <a:close/>
                  <a:moveTo>
                    <a:pt x="81161" y="25643"/>
                  </a:moveTo>
                  <a:cubicBezTo>
                    <a:pt x="118087" y="25643"/>
                    <a:pt x="136678" y="52056"/>
                    <a:pt x="136678" y="103983"/>
                  </a:cubicBezTo>
                  <a:cubicBezTo>
                    <a:pt x="136678" y="173348"/>
                    <a:pt x="94495" y="198094"/>
                    <a:pt x="81161" y="204120"/>
                  </a:cubicBezTo>
                  <a:cubicBezTo>
                    <a:pt x="67954" y="197966"/>
                    <a:pt x="25515" y="173092"/>
                    <a:pt x="25515" y="103983"/>
                  </a:cubicBezTo>
                  <a:cubicBezTo>
                    <a:pt x="25643" y="51928"/>
                    <a:pt x="44235" y="25643"/>
                    <a:pt x="81161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84103F0-A365-41E2-82F8-5136DC639740}"/>
                </a:ext>
              </a:extLst>
            </p:cNvPr>
            <p:cNvSpPr/>
            <p:nvPr/>
          </p:nvSpPr>
          <p:spPr>
            <a:xfrm>
              <a:off x="5459150" y="4035247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080 w 102572"/>
                <a:gd name="connsiteY2" fmla="*/ 100650 h 141037"/>
                <a:gd name="connsiteX3" fmla="*/ 38080 w 102572"/>
                <a:gd name="connsiteY3" fmla="*/ 128216 h 141037"/>
                <a:gd name="connsiteX4" fmla="*/ 50902 w 102572"/>
                <a:gd name="connsiteY4" fmla="*/ 141038 h 141037"/>
                <a:gd name="connsiteX5" fmla="*/ 63723 w 102572"/>
                <a:gd name="connsiteY5" fmla="*/ 128216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006"/>
                    <a:pt x="16284" y="94752"/>
                    <a:pt x="38080" y="100650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0906"/>
                  </a:lnTo>
                  <a:cubicBezTo>
                    <a:pt x="86033" y="95265"/>
                    <a:pt x="102573" y="75263"/>
                    <a:pt x="102573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C32AC05-F37E-4837-B109-270B70ED5589}"/>
                </a:ext>
              </a:extLst>
            </p:cNvPr>
            <p:cNvSpPr/>
            <p:nvPr/>
          </p:nvSpPr>
          <p:spPr>
            <a:xfrm>
              <a:off x="5381836" y="3894210"/>
              <a:ext cx="256432" cy="333362"/>
            </a:xfrm>
            <a:custGeom>
              <a:avLst/>
              <a:gdLst>
                <a:gd name="connsiteX0" fmla="*/ 224763 w 256432"/>
                <a:gd name="connsiteY0" fmla="*/ 89751 h 333361"/>
                <a:gd name="connsiteX1" fmla="*/ 205146 w 256432"/>
                <a:gd name="connsiteY1" fmla="*/ 89751 h 333361"/>
                <a:gd name="connsiteX2" fmla="*/ 205146 w 256432"/>
                <a:gd name="connsiteY2" fmla="*/ 71032 h 333361"/>
                <a:gd name="connsiteX3" fmla="*/ 139371 w 256432"/>
                <a:gd name="connsiteY3" fmla="*/ 0 h 333361"/>
                <a:gd name="connsiteX4" fmla="*/ 117061 w 256432"/>
                <a:gd name="connsiteY4" fmla="*/ 0 h 333361"/>
                <a:gd name="connsiteX5" fmla="*/ 51286 w 256432"/>
                <a:gd name="connsiteY5" fmla="*/ 71032 h 333361"/>
                <a:gd name="connsiteX6" fmla="*/ 51286 w 256432"/>
                <a:gd name="connsiteY6" fmla="*/ 89751 h 333361"/>
                <a:gd name="connsiteX7" fmla="*/ 31669 w 256432"/>
                <a:gd name="connsiteY7" fmla="*/ 89751 h 333361"/>
                <a:gd name="connsiteX8" fmla="*/ 0 w 256432"/>
                <a:gd name="connsiteY8" fmla="*/ 121421 h 333361"/>
                <a:gd name="connsiteX9" fmla="*/ 0 w 256432"/>
                <a:gd name="connsiteY9" fmla="*/ 301692 h 333361"/>
                <a:gd name="connsiteX10" fmla="*/ 31669 w 256432"/>
                <a:gd name="connsiteY10" fmla="*/ 333362 h 333361"/>
                <a:gd name="connsiteX11" fmla="*/ 224763 w 256432"/>
                <a:gd name="connsiteY11" fmla="*/ 333362 h 333361"/>
                <a:gd name="connsiteX12" fmla="*/ 256432 w 256432"/>
                <a:gd name="connsiteY12" fmla="*/ 301692 h 333361"/>
                <a:gd name="connsiteX13" fmla="*/ 256432 w 256432"/>
                <a:gd name="connsiteY13" fmla="*/ 121421 h 333361"/>
                <a:gd name="connsiteX14" fmla="*/ 224763 w 256432"/>
                <a:gd name="connsiteY14" fmla="*/ 89751 h 333361"/>
                <a:gd name="connsiteX15" fmla="*/ 76930 w 256432"/>
                <a:gd name="connsiteY15" fmla="*/ 71032 h 333361"/>
                <a:gd name="connsiteX16" fmla="*/ 117061 w 256432"/>
                <a:gd name="connsiteY16" fmla="*/ 25643 h 333361"/>
                <a:gd name="connsiteX17" fmla="*/ 139371 w 256432"/>
                <a:gd name="connsiteY17" fmla="*/ 25643 h 333361"/>
                <a:gd name="connsiteX18" fmla="*/ 179503 w 256432"/>
                <a:gd name="connsiteY18" fmla="*/ 71032 h 333361"/>
                <a:gd name="connsiteX19" fmla="*/ 179503 w 256432"/>
                <a:gd name="connsiteY19" fmla="*/ 89751 h 333361"/>
                <a:gd name="connsiteX20" fmla="*/ 76930 w 256432"/>
                <a:gd name="connsiteY20" fmla="*/ 89751 h 333361"/>
                <a:gd name="connsiteX21" fmla="*/ 76930 w 256432"/>
                <a:gd name="connsiteY21" fmla="*/ 71032 h 333361"/>
                <a:gd name="connsiteX22" fmla="*/ 230789 w 256432"/>
                <a:gd name="connsiteY22" fmla="*/ 301692 h 333361"/>
                <a:gd name="connsiteX23" fmla="*/ 224763 w 256432"/>
                <a:gd name="connsiteY23" fmla="*/ 307719 h 333361"/>
                <a:gd name="connsiteX24" fmla="*/ 31669 w 256432"/>
                <a:gd name="connsiteY24" fmla="*/ 307719 h 333361"/>
                <a:gd name="connsiteX25" fmla="*/ 25643 w 256432"/>
                <a:gd name="connsiteY25" fmla="*/ 301692 h 333361"/>
                <a:gd name="connsiteX26" fmla="*/ 25643 w 256432"/>
                <a:gd name="connsiteY26" fmla="*/ 121421 h 333361"/>
                <a:gd name="connsiteX27" fmla="*/ 31669 w 256432"/>
                <a:gd name="connsiteY27" fmla="*/ 115394 h 333361"/>
                <a:gd name="connsiteX28" fmla="*/ 64108 w 256432"/>
                <a:gd name="connsiteY28" fmla="*/ 115394 h 333361"/>
                <a:gd name="connsiteX29" fmla="*/ 192324 w 256432"/>
                <a:gd name="connsiteY29" fmla="*/ 115394 h 333361"/>
                <a:gd name="connsiteX30" fmla="*/ 224763 w 256432"/>
                <a:gd name="connsiteY30" fmla="*/ 115394 h 333361"/>
                <a:gd name="connsiteX31" fmla="*/ 230789 w 256432"/>
                <a:gd name="connsiteY31" fmla="*/ 121421 h 333361"/>
                <a:gd name="connsiteX32" fmla="*/ 230789 w 256432"/>
                <a:gd name="connsiteY32" fmla="*/ 30169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33361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301692"/>
                  </a:lnTo>
                  <a:cubicBezTo>
                    <a:pt x="0" y="319130"/>
                    <a:pt x="14232" y="333362"/>
                    <a:pt x="31669" y="333362"/>
                  </a:cubicBezTo>
                  <a:lnTo>
                    <a:pt x="224763" y="333362"/>
                  </a:lnTo>
                  <a:cubicBezTo>
                    <a:pt x="242200" y="333362"/>
                    <a:pt x="256432" y="319130"/>
                    <a:pt x="256432" y="301692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301692"/>
                  </a:moveTo>
                  <a:cubicBezTo>
                    <a:pt x="230789" y="305026"/>
                    <a:pt x="228097" y="307719"/>
                    <a:pt x="224763" y="307719"/>
                  </a:cubicBezTo>
                  <a:lnTo>
                    <a:pt x="31669" y="307719"/>
                  </a:lnTo>
                  <a:cubicBezTo>
                    <a:pt x="28336" y="307719"/>
                    <a:pt x="25643" y="305026"/>
                    <a:pt x="25643" y="301692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30169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B262BE-03D4-48E2-BAD5-CB2FBE8B85B1}"/>
                </a:ext>
              </a:extLst>
            </p:cNvPr>
            <p:cNvSpPr/>
            <p:nvPr/>
          </p:nvSpPr>
          <p:spPr>
            <a:xfrm>
              <a:off x="5458765" y="4458360"/>
              <a:ext cx="64108" cy="25643"/>
            </a:xfrm>
            <a:custGeom>
              <a:avLst/>
              <a:gdLst>
                <a:gd name="connsiteX0" fmla="*/ 51286 w 64108"/>
                <a:gd name="connsiteY0" fmla="*/ 0 h 25643"/>
                <a:gd name="connsiteX1" fmla="*/ 12822 w 64108"/>
                <a:gd name="connsiteY1" fmla="*/ 0 h 25643"/>
                <a:gd name="connsiteX2" fmla="*/ 0 w 64108"/>
                <a:gd name="connsiteY2" fmla="*/ 12822 h 25643"/>
                <a:gd name="connsiteX3" fmla="*/ 12822 w 64108"/>
                <a:gd name="connsiteY3" fmla="*/ 25643 h 25643"/>
                <a:gd name="connsiteX4" fmla="*/ 51286 w 64108"/>
                <a:gd name="connsiteY4" fmla="*/ 25643 h 25643"/>
                <a:gd name="connsiteX5" fmla="*/ 64108 w 64108"/>
                <a:gd name="connsiteY5" fmla="*/ 12822 h 25643"/>
                <a:gd name="connsiteX6" fmla="*/ 51286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51286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4DCF21-594B-4437-9D45-002F6A473D19}"/>
                </a:ext>
              </a:extLst>
            </p:cNvPr>
            <p:cNvSpPr/>
            <p:nvPr/>
          </p:nvSpPr>
          <p:spPr>
            <a:xfrm>
              <a:off x="5548517" y="4419896"/>
              <a:ext cx="64108" cy="64108"/>
            </a:xfrm>
            <a:custGeom>
              <a:avLst/>
              <a:gdLst>
                <a:gd name="connsiteX0" fmla="*/ 51286 w 64108"/>
                <a:gd name="connsiteY0" fmla="*/ 0 h 64108"/>
                <a:gd name="connsiteX1" fmla="*/ 38465 w 64108"/>
                <a:gd name="connsiteY1" fmla="*/ 12822 h 64108"/>
                <a:gd name="connsiteX2" fmla="*/ 38465 w 64108"/>
                <a:gd name="connsiteY2" fmla="*/ 38465 h 64108"/>
                <a:gd name="connsiteX3" fmla="*/ 12822 w 64108"/>
                <a:gd name="connsiteY3" fmla="*/ 38465 h 64108"/>
                <a:gd name="connsiteX4" fmla="*/ 0 w 64108"/>
                <a:gd name="connsiteY4" fmla="*/ 51286 h 64108"/>
                <a:gd name="connsiteX5" fmla="*/ 12822 w 64108"/>
                <a:gd name="connsiteY5" fmla="*/ 64108 h 64108"/>
                <a:gd name="connsiteX6" fmla="*/ 51286 w 64108"/>
                <a:gd name="connsiteY6" fmla="*/ 64108 h 64108"/>
                <a:gd name="connsiteX7" fmla="*/ 64108 w 64108"/>
                <a:gd name="connsiteY7" fmla="*/ 51286 h 64108"/>
                <a:gd name="connsiteX8" fmla="*/ 64108 w 64108"/>
                <a:gd name="connsiteY8" fmla="*/ 12822 h 64108"/>
                <a:gd name="connsiteX9" fmla="*/ 51286 w 64108"/>
                <a:gd name="connsiteY9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51286" y="0"/>
                  </a:moveTo>
                  <a:cubicBezTo>
                    <a:pt x="44235" y="0"/>
                    <a:pt x="38465" y="5770"/>
                    <a:pt x="38465" y="12822"/>
                  </a:cubicBezTo>
                  <a:lnTo>
                    <a:pt x="38465" y="38465"/>
                  </a:lnTo>
                  <a:lnTo>
                    <a:pt x="12822" y="38465"/>
                  </a:lnTo>
                  <a:cubicBezTo>
                    <a:pt x="5770" y="38465"/>
                    <a:pt x="0" y="44235"/>
                    <a:pt x="0" y="51286"/>
                  </a:cubicBezTo>
                  <a:cubicBezTo>
                    <a:pt x="0" y="58338"/>
                    <a:pt x="5770" y="64108"/>
                    <a:pt x="12822" y="64108"/>
                  </a:cubicBezTo>
                  <a:lnTo>
                    <a:pt x="51286" y="64108"/>
                  </a:lnTo>
                  <a:cubicBezTo>
                    <a:pt x="58339" y="64108"/>
                    <a:pt x="64108" y="58338"/>
                    <a:pt x="64108" y="51286"/>
                  </a:cubicBezTo>
                  <a:lnTo>
                    <a:pt x="64108" y="12822"/>
                  </a:lnTo>
                  <a:cubicBezTo>
                    <a:pt x="64108" y="5642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6F336B-61BA-448E-AEB8-7E302631E6DE}"/>
                </a:ext>
              </a:extLst>
            </p:cNvPr>
            <p:cNvSpPr/>
            <p:nvPr/>
          </p:nvSpPr>
          <p:spPr>
            <a:xfrm>
              <a:off x="5586981" y="4330144"/>
              <a:ext cx="25643" cy="64108"/>
            </a:xfrm>
            <a:custGeom>
              <a:avLst/>
              <a:gdLst>
                <a:gd name="connsiteX0" fmla="*/ 12822 w 25643"/>
                <a:gd name="connsiteY0" fmla="*/ 0 h 64108"/>
                <a:gd name="connsiteX1" fmla="*/ 0 w 25643"/>
                <a:gd name="connsiteY1" fmla="*/ 12822 h 64108"/>
                <a:gd name="connsiteX2" fmla="*/ 0 w 25643"/>
                <a:gd name="connsiteY2" fmla="*/ 51286 h 64108"/>
                <a:gd name="connsiteX3" fmla="*/ 12822 w 25643"/>
                <a:gd name="connsiteY3" fmla="*/ 64108 h 64108"/>
                <a:gd name="connsiteX4" fmla="*/ 25643 w 25643"/>
                <a:gd name="connsiteY4" fmla="*/ 51286 h 64108"/>
                <a:gd name="connsiteX5" fmla="*/ 25643 w 25643"/>
                <a:gd name="connsiteY5" fmla="*/ 12822 h 64108"/>
                <a:gd name="connsiteX6" fmla="*/ 12822 w 25643"/>
                <a:gd name="connsiteY6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DFD220A-9293-4FC9-8111-B40FD78FC906}"/>
                </a:ext>
              </a:extLst>
            </p:cNvPr>
            <p:cNvSpPr/>
            <p:nvPr/>
          </p:nvSpPr>
          <p:spPr>
            <a:xfrm>
              <a:off x="5586981" y="4253215"/>
              <a:ext cx="25643" cy="51286"/>
            </a:xfrm>
            <a:custGeom>
              <a:avLst/>
              <a:gdLst>
                <a:gd name="connsiteX0" fmla="*/ 12822 w 25643"/>
                <a:gd name="connsiteY0" fmla="*/ 0 h 51286"/>
                <a:gd name="connsiteX1" fmla="*/ 0 w 25643"/>
                <a:gd name="connsiteY1" fmla="*/ 12822 h 51286"/>
                <a:gd name="connsiteX2" fmla="*/ 0 w 25643"/>
                <a:gd name="connsiteY2" fmla="*/ 38465 h 51286"/>
                <a:gd name="connsiteX3" fmla="*/ 12822 w 25643"/>
                <a:gd name="connsiteY3" fmla="*/ 51286 h 51286"/>
                <a:gd name="connsiteX4" fmla="*/ 25643 w 25643"/>
                <a:gd name="connsiteY4" fmla="*/ 38465 h 51286"/>
                <a:gd name="connsiteX5" fmla="*/ 25643 w 25643"/>
                <a:gd name="connsiteY5" fmla="*/ 12822 h 51286"/>
                <a:gd name="connsiteX6" fmla="*/ 12822 w 25643"/>
                <a:gd name="connsiteY6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7233AF4-79FD-4812-B022-017C741258D9}"/>
                </a:ext>
              </a:extLst>
            </p:cNvPr>
            <p:cNvSpPr/>
            <p:nvPr/>
          </p:nvSpPr>
          <p:spPr>
            <a:xfrm>
              <a:off x="5048474" y="3919853"/>
              <a:ext cx="64108" cy="64108"/>
            </a:xfrm>
            <a:custGeom>
              <a:avLst/>
              <a:gdLst>
                <a:gd name="connsiteX0" fmla="*/ 12822 w 64108"/>
                <a:gd name="connsiteY0" fmla="*/ 64108 h 64108"/>
                <a:gd name="connsiteX1" fmla="*/ 25643 w 64108"/>
                <a:gd name="connsiteY1" fmla="*/ 51286 h 64108"/>
                <a:gd name="connsiteX2" fmla="*/ 25643 w 64108"/>
                <a:gd name="connsiteY2" fmla="*/ 25643 h 64108"/>
                <a:gd name="connsiteX3" fmla="*/ 51286 w 64108"/>
                <a:gd name="connsiteY3" fmla="*/ 25643 h 64108"/>
                <a:gd name="connsiteX4" fmla="*/ 64108 w 64108"/>
                <a:gd name="connsiteY4" fmla="*/ 12822 h 64108"/>
                <a:gd name="connsiteX5" fmla="*/ 51286 w 64108"/>
                <a:gd name="connsiteY5" fmla="*/ 0 h 64108"/>
                <a:gd name="connsiteX6" fmla="*/ 12822 w 64108"/>
                <a:gd name="connsiteY6" fmla="*/ 0 h 64108"/>
                <a:gd name="connsiteX7" fmla="*/ 0 w 64108"/>
                <a:gd name="connsiteY7" fmla="*/ 12822 h 64108"/>
                <a:gd name="connsiteX8" fmla="*/ 0 w 64108"/>
                <a:gd name="connsiteY8" fmla="*/ 51286 h 64108"/>
                <a:gd name="connsiteX9" fmla="*/ 12822 w 64108"/>
                <a:gd name="connsiteY9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25643"/>
                  </a:ln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80B552B-F4A9-4E3B-8E45-41C53D1F7F00}"/>
                </a:ext>
              </a:extLst>
            </p:cNvPr>
            <p:cNvSpPr/>
            <p:nvPr/>
          </p:nvSpPr>
          <p:spPr>
            <a:xfrm>
              <a:off x="5048474" y="4009604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EAA398C-D436-4FB6-B465-DE995515D804}"/>
                </a:ext>
              </a:extLst>
            </p:cNvPr>
            <p:cNvSpPr/>
            <p:nvPr/>
          </p:nvSpPr>
          <p:spPr>
            <a:xfrm>
              <a:off x="5048474" y="4099355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FA7B1FD-0E67-44FE-AFA2-DCA2B0449C5F}"/>
                </a:ext>
              </a:extLst>
            </p:cNvPr>
            <p:cNvSpPr/>
            <p:nvPr/>
          </p:nvSpPr>
          <p:spPr>
            <a:xfrm>
              <a:off x="5048474" y="4189107"/>
              <a:ext cx="25643" cy="51286"/>
            </a:xfrm>
            <a:custGeom>
              <a:avLst/>
              <a:gdLst>
                <a:gd name="connsiteX0" fmla="*/ 12822 w 25643"/>
                <a:gd name="connsiteY0" fmla="*/ 51286 h 51286"/>
                <a:gd name="connsiteX1" fmla="*/ 25643 w 25643"/>
                <a:gd name="connsiteY1" fmla="*/ 38465 h 51286"/>
                <a:gd name="connsiteX2" fmla="*/ 25643 w 25643"/>
                <a:gd name="connsiteY2" fmla="*/ 12822 h 51286"/>
                <a:gd name="connsiteX3" fmla="*/ 12822 w 25643"/>
                <a:gd name="connsiteY3" fmla="*/ 0 h 51286"/>
                <a:gd name="connsiteX4" fmla="*/ 0 w 25643"/>
                <a:gd name="connsiteY4" fmla="*/ 12822 h 51286"/>
                <a:gd name="connsiteX5" fmla="*/ 0 w 25643"/>
                <a:gd name="connsiteY5" fmla="*/ 38465 h 51286"/>
                <a:gd name="connsiteX6" fmla="*/ 12822 w 25643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51286"/>
                  </a:move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C34E8B4-5897-4400-B3DC-D1E2A579E8CC}"/>
                </a:ext>
              </a:extLst>
            </p:cNvPr>
            <p:cNvSpPr/>
            <p:nvPr/>
          </p:nvSpPr>
          <p:spPr>
            <a:xfrm>
              <a:off x="5138225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820C853-D1C8-4502-8744-F57A7EB8C41A}"/>
                </a:ext>
              </a:extLst>
            </p:cNvPr>
            <p:cNvSpPr/>
            <p:nvPr/>
          </p:nvSpPr>
          <p:spPr>
            <a:xfrm>
              <a:off x="5227976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DAAB72-24B4-4659-BA86-EA566405BF6C}"/>
                </a:ext>
              </a:extLst>
            </p:cNvPr>
            <p:cNvSpPr/>
            <p:nvPr/>
          </p:nvSpPr>
          <p:spPr>
            <a:xfrm>
              <a:off x="5317728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3C4C731-17ED-460F-971F-E5DCFEF494F8}"/>
              </a:ext>
            </a:extLst>
          </p:cNvPr>
          <p:cNvGrpSpPr/>
          <p:nvPr/>
        </p:nvGrpSpPr>
        <p:grpSpPr>
          <a:xfrm>
            <a:off x="8510308" y="3894210"/>
            <a:ext cx="615437" cy="615437"/>
            <a:chOff x="8510308" y="3894210"/>
            <a:chExt cx="615437" cy="6154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4323FF0-AF1F-471A-99E4-588D3E03A72C}"/>
                </a:ext>
              </a:extLst>
            </p:cNvPr>
            <p:cNvSpPr/>
            <p:nvPr/>
          </p:nvSpPr>
          <p:spPr>
            <a:xfrm>
              <a:off x="8510308" y="3894210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772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772"/>
                  </a:lnTo>
                  <a:cubicBezTo>
                    <a:pt x="615437" y="16027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131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178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E3FCCB-5141-4F48-B879-117178A3CAE7}"/>
                </a:ext>
              </a:extLst>
            </p:cNvPr>
            <p:cNvSpPr/>
            <p:nvPr/>
          </p:nvSpPr>
          <p:spPr>
            <a:xfrm>
              <a:off x="8574417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0B76C07-6620-4181-BC29-B5FECF9B6144}"/>
                </a:ext>
              </a:extLst>
            </p:cNvPr>
            <p:cNvSpPr/>
            <p:nvPr/>
          </p:nvSpPr>
          <p:spPr>
            <a:xfrm>
              <a:off x="8625703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8D8E5F-5BC9-43D6-A5AD-73FA74B52499}"/>
                </a:ext>
              </a:extLst>
            </p:cNvPr>
            <p:cNvSpPr/>
            <p:nvPr/>
          </p:nvSpPr>
          <p:spPr>
            <a:xfrm>
              <a:off x="8676989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CF4AE73-77DA-4D0C-8F85-53D1EC867646}"/>
                </a:ext>
              </a:extLst>
            </p:cNvPr>
            <p:cNvSpPr/>
            <p:nvPr/>
          </p:nvSpPr>
          <p:spPr>
            <a:xfrm>
              <a:off x="8766741" y="4228084"/>
              <a:ext cx="102573" cy="128216"/>
            </a:xfrm>
            <a:custGeom>
              <a:avLst/>
              <a:gdLst>
                <a:gd name="connsiteX0" fmla="*/ 51286 w 102572"/>
                <a:gd name="connsiteY0" fmla="*/ 0 h 128216"/>
                <a:gd name="connsiteX1" fmla="*/ 0 w 102572"/>
                <a:gd name="connsiteY1" fmla="*/ 50773 h 128216"/>
                <a:gd name="connsiteX2" fmla="*/ 38465 w 102572"/>
                <a:gd name="connsiteY2" fmla="*/ 100265 h 128216"/>
                <a:gd name="connsiteX3" fmla="*/ 38465 w 102572"/>
                <a:gd name="connsiteY3" fmla="*/ 127703 h 128216"/>
                <a:gd name="connsiteX4" fmla="*/ 51286 w 102572"/>
                <a:gd name="connsiteY4" fmla="*/ 140525 h 128216"/>
                <a:gd name="connsiteX5" fmla="*/ 64108 w 102572"/>
                <a:gd name="connsiteY5" fmla="*/ 127703 h 128216"/>
                <a:gd name="connsiteX6" fmla="*/ 64108 w 102572"/>
                <a:gd name="connsiteY6" fmla="*/ 100265 h 128216"/>
                <a:gd name="connsiteX7" fmla="*/ 102573 w 102572"/>
                <a:gd name="connsiteY7" fmla="*/ 50773 h 128216"/>
                <a:gd name="connsiteX8" fmla="*/ 51286 w 102572"/>
                <a:gd name="connsiteY8" fmla="*/ 0 h 128216"/>
                <a:gd name="connsiteX9" fmla="*/ 51286 w 102572"/>
                <a:gd name="connsiteY9" fmla="*/ 76417 h 128216"/>
                <a:gd name="connsiteX10" fmla="*/ 25643 w 102572"/>
                <a:gd name="connsiteY10" fmla="*/ 50773 h 128216"/>
                <a:gd name="connsiteX11" fmla="*/ 51286 w 102572"/>
                <a:gd name="connsiteY11" fmla="*/ 25130 h 128216"/>
                <a:gd name="connsiteX12" fmla="*/ 76930 w 102572"/>
                <a:gd name="connsiteY12" fmla="*/ 50773 h 128216"/>
                <a:gd name="connsiteX13" fmla="*/ 51286 w 102572"/>
                <a:gd name="connsiteY13" fmla="*/ 7641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28216">
                  <a:moveTo>
                    <a:pt x="51286" y="0"/>
                  </a:moveTo>
                  <a:cubicBezTo>
                    <a:pt x="22951" y="0"/>
                    <a:pt x="0" y="22438"/>
                    <a:pt x="0" y="50773"/>
                  </a:cubicBezTo>
                  <a:cubicBezTo>
                    <a:pt x="0" y="74622"/>
                    <a:pt x="16412" y="94495"/>
                    <a:pt x="38465" y="100265"/>
                  </a:cubicBezTo>
                  <a:lnTo>
                    <a:pt x="38465" y="127703"/>
                  </a:lnTo>
                  <a:cubicBezTo>
                    <a:pt x="38465" y="134755"/>
                    <a:pt x="44235" y="140525"/>
                    <a:pt x="51286" y="140525"/>
                  </a:cubicBezTo>
                  <a:cubicBezTo>
                    <a:pt x="58338" y="140525"/>
                    <a:pt x="64108" y="134755"/>
                    <a:pt x="64108" y="127703"/>
                  </a:cubicBezTo>
                  <a:lnTo>
                    <a:pt x="64108" y="100265"/>
                  </a:lnTo>
                  <a:cubicBezTo>
                    <a:pt x="86162" y="94495"/>
                    <a:pt x="102573" y="74622"/>
                    <a:pt x="102573" y="50773"/>
                  </a:cubicBezTo>
                  <a:cubicBezTo>
                    <a:pt x="102573" y="22438"/>
                    <a:pt x="79622" y="0"/>
                    <a:pt x="51286" y="0"/>
                  </a:cubicBezTo>
                  <a:close/>
                  <a:moveTo>
                    <a:pt x="51286" y="76417"/>
                  </a:moveTo>
                  <a:cubicBezTo>
                    <a:pt x="37183" y="76417"/>
                    <a:pt x="25643" y="64877"/>
                    <a:pt x="25643" y="50773"/>
                  </a:cubicBezTo>
                  <a:cubicBezTo>
                    <a:pt x="25643" y="36670"/>
                    <a:pt x="37183" y="25130"/>
                    <a:pt x="51286" y="25130"/>
                  </a:cubicBezTo>
                  <a:cubicBezTo>
                    <a:pt x="65391" y="25130"/>
                    <a:pt x="76930" y="36670"/>
                    <a:pt x="76930" y="50773"/>
                  </a:cubicBezTo>
                  <a:cubicBezTo>
                    <a:pt x="76930" y="64877"/>
                    <a:pt x="65391" y="76417"/>
                    <a:pt x="51286" y="76417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F0D5A0-3BD5-4C4C-88E2-637B639EE88F}"/>
                </a:ext>
              </a:extLst>
            </p:cNvPr>
            <p:cNvSpPr/>
            <p:nvPr/>
          </p:nvSpPr>
          <p:spPr>
            <a:xfrm>
              <a:off x="8664039" y="4048069"/>
              <a:ext cx="294897" cy="371827"/>
            </a:xfrm>
            <a:custGeom>
              <a:avLst/>
              <a:gdLst>
                <a:gd name="connsiteX0" fmla="*/ 271562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3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6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680 h 371826"/>
                <a:gd name="connsiteX14" fmla="*/ 271562 w 294897"/>
                <a:gd name="connsiteY14" fmla="*/ 115394 h 371826"/>
                <a:gd name="connsiteX15" fmla="*/ 89880 w 294897"/>
                <a:gd name="connsiteY15" fmla="*/ 76289 h 371826"/>
                <a:gd name="connsiteX16" fmla="*/ 140653 w 294897"/>
                <a:gd name="connsiteY16" fmla="*/ 25515 h 371826"/>
                <a:gd name="connsiteX17" fmla="*/ 167450 w 294897"/>
                <a:gd name="connsiteY17" fmla="*/ 25515 h 371826"/>
                <a:gd name="connsiteX18" fmla="*/ 218224 w 294897"/>
                <a:gd name="connsiteY18" fmla="*/ 76289 h 371826"/>
                <a:gd name="connsiteX19" fmla="*/ 218224 w 294897"/>
                <a:gd name="connsiteY19" fmla="*/ 115266 h 371826"/>
                <a:gd name="connsiteX20" fmla="*/ 90008 w 294897"/>
                <a:gd name="connsiteY20" fmla="*/ 115266 h 371826"/>
                <a:gd name="connsiteX21" fmla="*/ 90008 w 294897"/>
                <a:gd name="connsiteY21" fmla="*/ 76289 h 371826"/>
                <a:gd name="connsiteX22" fmla="*/ 282204 w 294897"/>
                <a:gd name="connsiteY22" fmla="*/ 348235 h 371826"/>
                <a:gd name="connsiteX23" fmla="*/ 271562 w 294897"/>
                <a:gd name="connsiteY23" fmla="*/ 358877 h 371826"/>
                <a:gd name="connsiteX24" fmla="*/ 36542 w 294897"/>
                <a:gd name="connsiteY24" fmla="*/ 358877 h 371826"/>
                <a:gd name="connsiteX25" fmla="*/ 25900 w 294897"/>
                <a:gd name="connsiteY25" fmla="*/ 348235 h 371826"/>
                <a:gd name="connsiteX26" fmla="*/ 25900 w 294897"/>
                <a:gd name="connsiteY26" fmla="*/ 151680 h 371826"/>
                <a:gd name="connsiteX27" fmla="*/ 36542 w 294897"/>
                <a:gd name="connsiteY27" fmla="*/ 141038 h 371826"/>
                <a:gd name="connsiteX28" fmla="*/ 271562 w 294897"/>
                <a:gd name="connsiteY28" fmla="*/ 141038 h 371826"/>
                <a:gd name="connsiteX29" fmla="*/ 282204 w 294897"/>
                <a:gd name="connsiteY29" fmla="*/ 151680 h 371826"/>
                <a:gd name="connsiteX30" fmla="*/ 282204 w 294897"/>
                <a:gd name="connsiteY30" fmla="*/ 348235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2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3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4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4" y="384520"/>
                    <a:pt x="36285" y="384520"/>
                  </a:cubicBezTo>
                  <a:lnTo>
                    <a:pt x="271306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680"/>
                  </a:lnTo>
                  <a:cubicBezTo>
                    <a:pt x="307847" y="131678"/>
                    <a:pt x="291564" y="115394"/>
                    <a:pt x="271562" y="115394"/>
                  </a:cubicBezTo>
                  <a:close/>
                  <a:moveTo>
                    <a:pt x="89880" y="76289"/>
                  </a:moveTo>
                  <a:cubicBezTo>
                    <a:pt x="89880" y="48338"/>
                    <a:pt x="112574" y="25515"/>
                    <a:pt x="140653" y="25515"/>
                  </a:cubicBezTo>
                  <a:lnTo>
                    <a:pt x="167450" y="25515"/>
                  </a:lnTo>
                  <a:cubicBezTo>
                    <a:pt x="195402" y="25515"/>
                    <a:pt x="218224" y="48209"/>
                    <a:pt x="218224" y="76289"/>
                  </a:cubicBezTo>
                  <a:lnTo>
                    <a:pt x="218224" y="115266"/>
                  </a:lnTo>
                  <a:lnTo>
                    <a:pt x="90008" y="115266"/>
                  </a:lnTo>
                  <a:lnTo>
                    <a:pt x="90008" y="76289"/>
                  </a:lnTo>
                  <a:close/>
                  <a:moveTo>
                    <a:pt x="282204" y="348235"/>
                  </a:moveTo>
                  <a:cubicBezTo>
                    <a:pt x="282204" y="354133"/>
                    <a:pt x="277460" y="358877"/>
                    <a:pt x="271562" y="358877"/>
                  </a:cubicBezTo>
                  <a:lnTo>
                    <a:pt x="36542" y="358877"/>
                  </a:lnTo>
                  <a:cubicBezTo>
                    <a:pt x="30644" y="358877"/>
                    <a:pt x="25900" y="354133"/>
                    <a:pt x="25900" y="348235"/>
                  </a:cubicBezTo>
                  <a:lnTo>
                    <a:pt x="25900" y="151680"/>
                  </a:lnTo>
                  <a:cubicBezTo>
                    <a:pt x="25900" y="145782"/>
                    <a:pt x="30644" y="141038"/>
                    <a:pt x="36542" y="141038"/>
                  </a:cubicBezTo>
                  <a:lnTo>
                    <a:pt x="271562" y="141038"/>
                  </a:lnTo>
                  <a:cubicBezTo>
                    <a:pt x="277460" y="141038"/>
                    <a:pt x="282204" y="145782"/>
                    <a:pt x="282204" y="151680"/>
                  </a:cubicBezTo>
                  <a:lnTo>
                    <a:pt x="282204" y="348235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6058A58-79FB-4CCC-812E-77FD96050801}"/>
              </a:ext>
            </a:extLst>
          </p:cNvPr>
          <p:cNvGrpSpPr/>
          <p:nvPr/>
        </p:nvGrpSpPr>
        <p:grpSpPr>
          <a:xfrm>
            <a:off x="5894700" y="2950155"/>
            <a:ext cx="615437" cy="525685"/>
            <a:chOff x="5894700" y="2950155"/>
            <a:chExt cx="615437" cy="525685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EE1568-0797-49D9-9130-B08C31D95EB6}"/>
                </a:ext>
              </a:extLst>
            </p:cNvPr>
            <p:cNvSpPr/>
            <p:nvPr/>
          </p:nvSpPr>
          <p:spPr>
            <a:xfrm>
              <a:off x="5894700" y="2950155"/>
              <a:ext cx="615437" cy="410291"/>
            </a:xfrm>
            <a:custGeom>
              <a:avLst/>
              <a:gdLst>
                <a:gd name="connsiteX0" fmla="*/ 576972 w 615437"/>
                <a:gd name="connsiteY0" fmla="*/ 0 h 410291"/>
                <a:gd name="connsiteX1" fmla="*/ 38465 w 615437"/>
                <a:gd name="connsiteY1" fmla="*/ 0 h 410291"/>
                <a:gd name="connsiteX2" fmla="*/ 0 w 615437"/>
                <a:gd name="connsiteY2" fmla="*/ 38465 h 410291"/>
                <a:gd name="connsiteX3" fmla="*/ 0 w 615437"/>
                <a:gd name="connsiteY3" fmla="*/ 371827 h 410291"/>
                <a:gd name="connsiteX4" fmla="*/ 38465 w 615437"/>
                <a:gd name="connsiteY4" fmla="*/ 410291 h 410291"/>
                <a:gd name="connsiteX5" fmla="*/ 307719 w 615437"/>
                <a:gd name="connsiteY5" fmla="*/ 410291 h 410291"/>
                <a:gd name="connsiteX6" fmla="*/ 320540 w 615437"/>
                <a:gd name="connsiteY6" fmla="*/ 397470 h 410291"/>
                <a:gd name="connsiteX7" fmla="*/ 307719 w 615437"/>
                <a:gd name="connsiteY7" fmla="*/ 384648 h 410291"/>
                <a:gd name="connsiteX8" fmla="*/ 38465 w 615437"/>
                <a:gd name="connsiteY8" fmla="*/ 384648 h 410291"/>
                <a:gd name="connsiteX9" fmla="*/ 25643 w 615437"/>
                <a:gd name="connsiteY9" fmla="*/ 371827 h 410291"/>
                <a:gd name="connsiteX10" fmla="*/ 25643 w 615437"/>
                <a:gd name="connsiteY10" fmla="*/ 38465 h 410291"/>
                <a:gd name="connsiteX11" fmla="*/ 38465 w 615437"/>
                <a:gd name="connsiteY11" fmla="*/ 25643 h 410291"/>
                <a:gd name="connsiteX12" fmla="*/ 576972 w 615437"/>
                <a:gd name="connsiteY12" fmla="*/ 25643 h 410291"/>
                <a:gd name="connsiteX13" fmla="*/ 589794 w 615437"/>
                <a:gd name="connsiteY13" fmla="*/ 38465 h 410291"/>
                <a:gd name="connsiteX14" fmla="*/ 589794 w 615437"/>
                <a:gd name="connsiteY14" fmla="*/ 256432 h 410291"/>
                <a:gd name="connsiteX15" fmla="*/ 602616 w 615437"/>
                <a:gd name="connsiteY15" fmla="*/ 269254 h 410291"/>
                <a:gd name="connsiteX16" fmla="*/ 615437 w 615437"/>
                <a:gd name="connsiteY16" fmla="*/ 256432 h 410291"/>
                <a:gd name="connsiteX17" fmla="*/ 615437 w 615437"/>
                <a:gd name="connsiteY17" fmla="*/ 38465 h 410291"/>
                <a:gd name="connsiteX18" fmla="*/ 576972 w 615437"/>
                <a:gd name="connsiteY18" fmla="*/ 0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5437" h="410291">
                  <a:moveTo>
                    <a:pt x="576972" y="0"/>
                  </a:moveTo>
                  <a:lnTo>
                    <a:pt x="38465" y="0"/>
                  </a:lnTo>
                  <a:cubicBezTo>
                    <a:pt x="17309" y="0"/>
                    <a:pt x="0" y="17309"/>
                    <a:pt x="0" y="38465"/>
                  </a:cubicBezTo>
                  <a:lnTo>
                    <a:pt x="0" y="371827"/>
                  </a:lnTo>
                  <a:cubicBezTo>
                    <a:pt x="0" y="392982"/>
                    <a:pt x="17309" y="410291"/>
                    <a:pt x="38465" y="410291"/>
                  </a:cubicBezTo>
                  <a:lnTo>
                    <a:pt x="307719" y="410291"/>
                  </a:lnTo>
                  <a:cubicBezTo>
                    <a:pt x="314771" y="410291"/>
                    <a:pt x="320540" y="404522"/>
                    <a:pt x="320540" y="397470"/>
                  </a:cubicBezTo>
                  <a:cubicBezTo>
                    <a:pt x="320540" y="390418"/>
                    <a:pt x="314771" y="384648"/>
                    <a:pt x="307719" y="384648"/>
                  </a:cubicBezTo>
                  <a:lnTo>
                    <a:pt x="38465" y="384648"/>
                  </a:lnTo>
                  <a:cubicBezTo>
                    <a:pt x="31413" y="384648"/>
                    <a:pt x="25643" y="378879"/>
                    <a:pt x="25643" y="371827"/>
                  </a:cubicBezTo>
                  <a:lnTo>
                    <a:pt x="25643" y="38465"/>
                  </a:lnTo>
                  <a:cubicBezTo>
                    <a:pt x="25643" y="31413"/>
                    <a:pt x="31413" y="25643"/>
                    <a:pt x="38465" y="25643"/>
                  </a:cubicBezTo>
                  <a:lnTo>
                    <a:pt x="576972" y="25643"/>
                  </a:lnTo>
                  <a:cubicBezTo>
                    <a:pt x="584025" y="25643"/>
                    <a:pt x="589794" y="31413"/>
                    <a:pt x="589794" y="38465"/>
                  </a:cubicBezTo>
                  <a:lnTo>
                    <a:pt x="589794" y="256432"/>
                  </a:lnTo>
                  <a:cubicBezTo>
                    <a:pt x="589794" y="263484"/>
                    <a:pt x="595564" y="269254"/>
                    <a:pt x="602616" y="269254"/>
                  </a:cubicBezTo>
                  <a:cubicBezTo>
                    <a:pt x="609668" y="269254"/>
                    <a:pt x="615437" y="263484"/>
                    <a:pt x="615437" y="256432"/>
                  </a:cubicBezTo>
                  <a:lnTo>
                    <a:pt x="615437" y="38465"/>
                  </a:lnTo>
                  <a:cubicBezTo>
                    <a:pt x="615437" y="17309"/>
                    <a:pt x="598128" y="0"/>
                    <a:pt x="57697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A4079A4-CD67-4965-868F-DA59C3853CF8}"/>
                </a:ext>
              </a:extLst>
            </p:cNvPr>
            <p:cNvSpPr/>
            <p:nvPr/>
          </p:nvSpPr>
          <p:spPr>
            <a:xfrm>
              <a:off x="6317813" y="328351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89AD2A-E5DC-4589-BEB5-7DB889C954FF}"/>
                </a:ext>
              </a:extLst>
            </p:cNvPr>
            <p:cNvSpPr/>
            <p:nvPr/>
          </p:nvSpPr>
          <p:spPr>
            <a:xfrm>
              <a:off x="6227934" y="3129657"/>
              <a:ext cx="282075" cy="346183"/>
            </a:xfrm>
            <a:custGeom>
              <a:avLst/>
              <a:gdLst>
                <a:gd name="connsiteX0" fmla="*/ 248355 w 282075"/>
                <a:gd name="connsiteY0" fmla="*/ 102573 h 346183"/>
                <a:gd name="connsiteX1" fmla="*/ 230917 w 282075"/>
                <a:gd name="connsiteY1" fmla="*/ 102573 h 346183"/>
                <a:gd name="connsiteX2" fmla="*/ 230917 w 282075"/>
                <a:gd name="connsiteY2" fmla="*/ 76417 h 346183"/>
                <a:gd name="connsiteX3" fmla="*/ 154500 w 282075"/>
                <a:gd name="connsiteY3" fmla="*/ 0 h 346183"/>
                <a:gd name="connsiteX4" fmla="*/ 127703 w 282075"/>
                <a:gd name="connsiteY4" fmla="*/ 0 h 346183"/>
                <a:gd name="connsiteX5" fmla="*/ 51286 w 282075"/>
                <a:gd name="connsiteY5" fmla="*/ 76417 h 346183"/>
                <a:gd name="connsiteX6" fmla="*/ 51286 w 282075"/>
                <a:gd name="connsiteY6" fmla="*/ 102573 h 346183"/>
                <a:gd name="connsiteX7" fmla="*/ 33849 w 282075"/>
                <a:gd name="connsiteY7" fmla="*/ 102573 h 346183"/>
                <a:gd name="connsiteX8" fmla="*/ 0 w 282075"/>
                <a:gd name="connsiteY8" fmla="*/ 136422 h 346183"/>
                <a:gd name="connsiteX9" fmla="*/ 0 w 282075"/>
                <a:gd name="connsiteY9" fmla="*/ 312463 h 346183"/>
                <a:gd name="connsiteX10" fmla="*/ 33849 w 282075"/>
                <a:gd name="connsiteY10" fmla="*/ 346312 h 346183"/>
                <a:gd name="connsiteX11" fmla="*/ 248355 w 282075"/>
                <a:gd name="connsiteY11" fmla="*/ 346312 h 346183"/>
                <a:gd name="connsiteX12" fmla="*/ 282203 w 282075"/>
                <a:gd name="connsiteY12" fmla="*/ 312463 h 346183"/>
                <a:gd name="connsiteX13" fmla="*/ 282203 w 282075"/>
                <a:gd name="connsiteY13" fmla="*/ 136422 h 346183"/>
                <a:gd name="connsiteX14" fmla="*/ 248355 w 282075"/>
                <a:gd name="connsiteY14" fmla="*/ 102573 h 346183"/>
                <a:gd name="connsiteX15" fmla="*/ 77058 w 282075"/>
                <a:gd name="connsiteY15" fmla="*/ 76417 h 346183"/>
                <a:gd name="connsiteX16" fmla="*/ 127831 w 282075"/>
                <a:gd name="connsiteY16" fmla="*/ 25643 h 346183"/>
                <a:gd name="connsiteX17" fmla="*/ 154629 w 282075"/>
                <a:gd name="connsiteY17" fmla="*/ 25643 h 346183"/>
                <a:gd name="connsiteX18" fmla="*/ 205402 w 282075"/>
                <a:gd name="connsiteY18" fmla="*/ 76417 h 346183"/>
                <a:gd name="connsiteX19" fmla="*/ 205402 w 282075"/>
                <a:gd name="connsiteY19" fmla="*/ 102573 h 346183"/>
                <a:gd name="connsiteX20" fmla="*/ 77186 w 282075"/>
                <a:gd name="connsiteY20" fmla="*/ 102573 h 346183"/>
                <a:gd name="connsiteX21" fmla="*/ 77186 w 282075"/>
                <a:gd name="connsiteY21" fmla="*/ 76417 h 346183"/>
                <a:gd name="connsiteX22" fmla="*/ 256560 w 282075"/>
                <a:gd name="connsiteY22" fmla="*/ 312463 h 346183"/>
                <a:gd name="connsiteX23" fmla="*/ 248355 w 282075"/>
                <a:gd name="connsiteY23" fmla="*/ 320668 h 346183"/>
                <a:gd name="connsiteX24" fmla="*/ 33849 w 282075"/>
                <a:gd name="connsiteY24" fmla="*/ 320668 h 346183"/>
                <a:gd name="connsiteX25" fmla="*/ 25643 w 282075"/>
                <a:gd name="connsiteY25" fmla="*/ 312463 h 346183"/>
                <a:gd name="connsiteX26" fmla="*/ 25643 w 282075"/>
                <a:gd name="connsiteY26" fmla="*/ 136422 h 346183"/>
                <a:gd name="connsiteX27" fmla="*/ 33849 w 282075"/>
                <a:gd name="connsiteY27" fmla="*/ 128216 h 346183"/>
                <a:gd name="connsiteX28" fmla="*/ 64108 w 282075"/>
                <a:gd name="connsiteY28" fmla="*/ 128216 h 346183"/>
                <a:gd name="connsiteX29" fmla="*/ 217967 w 282075"/>
                <a:gd name="connsiteY29" fmla="*/ 128216 h 346183"/>
                <a:gd name="connsiteX30" fmla="*/ 248226 w 282075"/>
                <a:gd name="connsiteY30" fmla="*/ 128216 h 346183"/>
                <a:gd name="connsiteX31" fmla="*/ 256432 w 282075"/>
                <a:gd name="connsiteY31" fmla="*/ 136422 h 346183"/>
                <a:gd name="connsiteX32" fmla="*/ 256432 w 282075"/>
                <a:gd name="connsiteY32" fmla="*/ 312463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248355" y="102573"/>
                  </a:move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3" y="0"/>
                    <a:pt x="154500" y="0"/>
                  </a:cubicBezTo>
                  <a:lnTo>
                    <a:pt x="127703" y="0"/>
                  </a:lnTo>
                  <a:cubicBezTo>
                    <a:pt x="85648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29" y="346312"/>
                    <a:pt x="33849" y="346312"/>
                  </a:cubicBezTo>
                  <a:lnTo>
                    <a:pt x="248355" y="346312"/>
                  </a:lnTo>
                  <a:cubicBezTo>
                    <a:pt x="266946" y="346312"/>
                    <a:pt x="282203" y="331182"/>
                    <a:pt x="282203" y="312463"/>
                  </a:cubicBezTo>
                  <a:lnTo>
                    <a:pt x="282203" y="136422"/>
                  </a:lnTo>
                  <a:cubicBezTo>
                    <a:pt x="282203" y="117831"/>
                    <a:pt x="267074" y="102573"/>
                    <a:pt x="248355" y="102573"/>
                  </a:cubicBezTo>
                  <a:close/>
                  <a:moveTo>
                    <a:pt x="77058" y="76417"/>
                  </a:moveTo>
                  <a:cubicBezTo>
                    <a:pt x="77058" y="48466"/>
                    <a:pt x="99752" y="25643"/>
                    <a:pt x="127831" y="25643"/>
                  </a:cubicBezTo>
                  <a:lnTo>
                    <a:pt x="154629" y="25643"/>
                  </a:lnTo>
                  <a:cubicBezTo>
                    <a:pt x="182580" y="25643"/>
                    <a:pt x="205402" y="48338"/>
                    <a:pt x="205402" y="76417"/>
                  </a:cubicBezTo>
                  <a:lnTo>
                    <a:pt x="205402" y="102573"/>
                  </a:lnTo>
                  <a:lnTo>
                    <a:pt x="77186" y="102573"/>
                  </a:lnTo>
                  <a:lnTo>
                    <a:pt x="77186" y="76417"/>
                  </a:lnTo>
                  <a:close/>
                  <a:moveTo>
                    <a:pt x="256560" y="312463"/>
                  </a:moveTo>
                  <a:cubicBezTo>
                    <a:pt x="256560" y="316950"/>
                    <a:pt x="252842" y="320668"/>
                    <a:pt x="248355" y="320668"/>
                  </a:cubicBezTo>
                  <a:lnTo>
                    <a:pt x="33849" y="320668"/>
                  </a:lnTo>
                  <a:cubicBezTo>
                    <a:pt x="29361" y="320668"/>
                    <a:pt x="25643" y="316950"/>
                    <a:pt x="25643" y="312463"/>
                  </a:cubicBezTo>
                  <a:lnTo>
                    <a:pt x="25643" y="136422"/>
                  </a:lnTo>
                  <a:cubicBezTo>
                    <a:pt x="25643" y="131934"/>
                    <a:pt x="29361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6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AFA4020-6143-499F-9CDC-216F0E9A1074}"/>
                </a:ext>
              </a:extLst>
            </p:cNvPr>
            <p:cNvSpPr/>
            <p:nvPr/>
          </p:nvSpPr>
          <p:spPr>
            <a:xfrm>
              <a:off x="6330635" y="3014263"/>
              <a:ext cx="115394" cy="76930"/>
            </a:xfrm>
            <a:custGeom>
              <a:avLst/>
              <a:gdLst>
                <a:gd name="connsiteX0" fmla="*/ 102573 w 115394"/>
                <a:gd name="connsiteY0" fmla="*/ 76930 h 76929"/>
                <a:gd name="connsiteX1" fmla="*/ 115394 w 115394"/>
                <a:gd name="connsiteY1" fmla="*/ 64108 h 76929"/>
                <a:gd name="connsiteX2" fmla="*/ 115394 w 115394"/>
                <a:gd name="connsiteY2" fmla="*/ 12822 h 76929"/>
                <a:gd name="connsiteX3" fmla="*/ 102573 w 115394"/>
                <a:gd name="connsiteY3" fmla="*/ 0 h 76929"/>
                <a:gd name="connsiteX4" fmla="*/ 12822 w 115394"/>
                <a:gd name="connsiteY4" fmla="*/ 0 h 76929"/>
                <a:gd name="connsiteX5" fmla="*/ 0 w 115394"/>
                <a:gd name="connsiteY5" fmla="*/ 12822 h 76929"/>
                <a:gd name="connsiteX6" fmla="*/ 0 w 115394"/>
                <a:gd name="connsiteY6" fmla="*/ 64108 h 76929"/>
                <a:gd name="connsiteX7" fmla="*/ 12822 w 115394"/>
                <a:gd name="connsiteY7" fmla="*/ 76930 h 76929"/>
                <a:gd name="connsiteX8" fmla="*/ 102573 w 115394"/>
                <a:gd name="connsiteY8" fmla="*/ 76930 h 76929"/>
                <a:gd name="connsiteX9" fmla="*/ 25643 w 115394"/>
                <a:gd name="connsiteY9" fmla="*/ 25643 h 76929"/>
                <a:gd name="connsiteX10" fmla="*/ 89751 w 115394"/>
                <a:gd name="connsiteY10" fmla="*/ 25643 h 76929"/>
                <a:gd name="connsiteX11" fmla="*/ 89751 w 115394"/>
                <a:gd name="connsiteY11" fmla="*/ 51286 h 76929"/>
                <a:gd name="connsiteX12" fmla="*/ 25643 w 115394"/>
                <a:gd name="connsiteY12" fmla="*/ 51286 h 76929"/>
                <a:gd name="connsiteX13" fmla="*/ 25643 w 115394"/>
                <a:gd name="connsiteY13" fmla="*/ 25643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394" h="76929">
                  <a:moveTo>
                    <a:pt x="102573" y="76930"/>
                  </a:moveTo>
                  <a:cubicBezTo>
                    <a:pt x="109625" y="76930"/>
                    <a:pt x="115394" y="71160"/>
                    <a:pt x="115394" y="64108"/>
                  </a:cubicBezTo>
                  <a:lnTo>
                    <a:pt x="115394" y="12822"/>
                  </a:lnTo>
                  <a:cubicBezTo>
                    <a:pt x="115394" y="5770"/>
                    <a:pt x="109625" y="0"/>
                    <a:pt x="102573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4108"/>
                  </a:lnTo>
                  <a:cubicBezTo>
                    <a:pt x="0" y="71160"/>
                    <a:pt x="5770" y="76930"/>
                    <a:pt x="12822" y="76930"/>
                  </a:cubicBezTo>
                  <a:lnTo>
                    <a:pt x="102573" y="76930"/>
                  </a:lnTo>
                  <a:close/>
                  <a:moveTo>
                    <a:pt x="25643" y="25643"/>
                  </a:moveTo>
                  <a:lnTo>
                    <a:pt x="89751" y="25643"/>
                  </a:lnTo>
                  <a:lnTo>
                    <a:pt x="89751" y="51286"/>
                  </a:lnTo>
                  <a:lnTo>
                    <a:pt x="25643" y="51286"/>
                  </a:lnTo>
                  <a:lnTo>
                    <a:pt x="25643" y="2564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1B2258-1FAF-422B-980A-6D8CFBF52999}"/>
                </a:ext>
              </a:extLst>
            </p:cNvPr>
            <p:cNvSpPr/>
            <p:nvPr/>
          </p:nvSpPr>
          <p:spPr>
            <a:xfrm>
              <a:off x="5958808" y="3014263"/>
              <a:ext cx="294897" cy="25643"/>
            </a:xfrm>
            <a:custGeom>
              <a:avLst/>
              <a:gdLst>
                <a:gd name="connsiteX0" fmla="*/ 294897 w 294897"/>
                <a:gd name="connsiteY0" fmla="*/ 12822 h 25643"/>
                <a:gd name="connsiteX1" fmla="*/ 282075 w 294897"/>
                <a:gd name="connsiteY1" fmla="*/ 0 h 25643"/>
                <a:gd name="connsiteX2" fmla="*/ 12822 w 294897"/>
                <a:gd name="connsiteY2" fmla="*/ 0 h 25643"/>
                <a:gd name="connsiteX3" fmla="*/ 0 w 294897"/>
                <a:gd name="connsiteY3" fmla="*/ 12822 h 25643"/>
                <a:gd name="connsiteX4" fmla="*/ 12822 w 294897"/>
                <a:gd name="connsiteY4" fmla="*/ 25643 h 25643"/>
                <a:gd name="connsiteX5" fmla="*/ 282075 w 294897"/>
                <a:gd name="connsiteY5" fmla="*/ 25643 h 25643"/>
                <a:gd name="connsiteX6" fmla="*/ 294897 w 294897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897" h="25643">
                  <a:moveTo>
                    <a:pt x="294897" y="12822"/>
                  </a:moveTo>
                  <a:cubicBezTo>
                    <a:pt x="294897" y="5770"/>
                    <a:pt x="289128" y="0"/>
                    <a:pt x="282075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282075" y="25643"/>
                  </a:lnTo>
                  <a:cubicBezTo>
                    <a:pt x="289128" y="25643"/>
                    <a:pt x="294897" y="20002"/>
                    <a:pt x="294897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E39CE4E-09A4-4703-921B-7D802E52BD8A}"/>
                </a:ext>
              </a:extLst>
            </p:cNvPr>
            <p:cNvSpPr/>
            <p:nvPr/>
          </p:nvSpPr>
          <p:spPr>
            <a:xfrm>
              <a:off x="5958808" y="3065549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F28D579-CCD5-488C-B037-B675B8EAE2E2}"/>
                </a:ext>
              </a:extLst>
            </p:cNvPr>
            <p:cNvSpPr/>
            <p:nvPr/>
          </p:nvSpPr>
          <p:spPr>
            <a:xfrm>
              <a:off x="5958808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C99E9BA-0AA9-4A4E-A7C2-9C4B4C65B27A}"/>
                </a:ext>
              </a:extLst>
            </p:cNvPr>
            <p:cNvSpPr/>
            <p:nvPr/>
          </p:nvSpPr>
          <p:spPr>
            <a:xfrm>
              <a:off x="6048559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A5BDB06-E4C9-4FF4-998C-1D1D97FA15F5}"/>
                </a:ext>
              </a:extLst>
            </p:cNvPr>
            <p:cNvSpPr/>
            <p:nvPr/>
          </p:nvSpPr>
          <p:spPr>
            <a:xfrm>
              <a:off x="6138311" y="3232230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C5ED2CD3-77BE-452A-8684-CB299E223328}"/>
              </a:ext>
            </a:extLst>
          </p:cNvPr>
          <p:cNvGrpSpPr/>
          <p:nvPr/>
        </p:nvGrpSpPr>
        <p:grpSpPr>
          <a:xfrm>
            <a:off x="8510340" y="2026999"/>
            <a:ext cx="602616" cy="538508"/>
            <a:chOff x="8510340" y="2026999"/>
            <a:chExt cx="602616" cy="53850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9B30C2-353B-4E30-B72E-EB232AE4CB9F}"/>
                </a:ext>
              </a:extLst>
            </p:cNvPr>
            <p:cNvSpPr/>
            <p:nvPr/>
          </p:nvSpPr>
          <p:spPr>
            <a:xfrm>
              <a:off x="8766741" y="2283559"/>
              <a:ext cx="102573" cy="89751"/>
            </a:xfrm>
            <a:custGeom>
              <a:avLst/>
              <a:gdLst>
                <a:gd name="connsiteX0" fmla="*/ 51286 w 102572"/>
                <a:gd name="connsiteY0" fmla="*/ 102573 h 89751"/>
                <a:gd name="connsiteX1" fmla="*/ 102573 w 102572"/>
                <a:gd name="connsiteY1" fmla="*/ 51286 h 89751"/>
                <a:gd name="connsiteX2" fmla="*/ 51286 w 102572"/>
                <a:gd name="connsiteY2" fmla="*/ 0 h 89751"/>
                <a:gd name="connsiteX3" fmla="*/ 0 w 102572"/>
                <a:gd name="connsiteY3" fmla="*/ 51286 h 89751"/>
                <a:gd name="connsiteX4" fmla="*/ 51286 w 102572"/>
                <a:gd name="connsiteY4" fmla="*/ 102573 h 89751"/>
                <a:gd name="connsiteX5" fmla="*/ 51286 w 102572"/>
                <a:gd name="connsiteY5" fmla="*/ 25643 h 89751"/>
                <a:gd name="connsiteX6" fmla="*/ 76930 w 102572"/>
                <a:gd name="connsiteY6" fmla="*/ 51286 h 89751"/>
                <a:gd name="connsiteX7" fmla="*/ 51286 w 102572"/>
                <a:gd name="connsiteY7" fmla="*/ 76930 h 89751"/>
                <a:gd name="connsiteX8" fmla="*/ 25643 w 102572"/>
                <a:gd name="connsiteY8" fmla="*/ 51286 h 89751"/>
                <a:gd name="connsiteX9" fmla="*/ 51286 w 102572"/>
                <a:gd name="connsiteY9" fmla="*/ 25643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572" h="89751">
                  <a:moveTo>
                    <a:pt x="51286" y="102573"/>
                  </a:moveTo>
                  <a:cubicBezTo>
                    <a:pt x="79622" y="102573"/>
                    <a:pt x="102573" y="79622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9622"/>
                    <a:pt x="22951" y="102573"/>
                    <a:pt x="51286" y="102573"/>
                  </a:cubicBezTo>
                  <a:close/>
                  <a:moveTo>
                    <a:pt x="51286" y="25643"/>
                  </a:move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390"/>
                    <a:pt x="65391" y="76930"/>
                    <a:pt x="51286" y="76930"/>
                  </a:cubicBez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CF852C4-E21D-4B71-8FE4-5E371A104EDA}"/>
                </a:ext>
              </a:extLst>
            </p:cNvPr>
            <p:cNvSpPr/>
            <p:nvPr/>
          </p:nvSpPr>
          <p:spPr>
            <a:xfrm>
              <a:off x="8510340" y="2026999"/>
              <a:ext cx="602616" cy="538508"/>
            </a:xfrm>
            <a:custGeom>
              <a:avLst/>
              <a:gdLst>
                <a:gd name="connsiteX0" fmla="*/ 615149 w 602615"/>
                <a:gd name="connsiteY0" fmla="*/ 308873 h 538507"/>
                <a:gd name="connsiteX1" fmla="*/ 615149 w 602615"/>
                <a:gd name="connsiteY1" fmla="*/ 305924 h 538507"/>
                <a:gd name="connsiteX2" fmla="*/ 615021 w 602615"/>
                <a:gd name="connsiteY2" fmla="*/ 305283 h 538507"/>
                <a:gd name="connsiteX3" fmla="*/ 614636 w 602615"/>
                <a:gd name="connsiteY3" fmla="*/ 303231 h 538507"/>
                <a:gd name="connsiteX4" fmla="*/ 555143 w 602615"/>
                <a:gd name="connsiteY4" fmla="*/ 195914 h 538507"/>
                <a:gd name="connsiteX5" fmla="*/ 597327 w 602615"/>
                <a:gd name="connsiteY5" fmla="*/ 164245 h 538507"/>
                <a:gd name="connsiteX6" fmla="*/ 599892 w 602615"/>
                <a:gd name="connsiteY6" fmla="*/ 146295 h 538507"/>
                <a:gd name="connsiteX7" fmla="*/ 581941 w 602615"/>
                <a:gd name="connsiteY7" fmla="*/ 143730 h 538507"/>
                <a:gd name="connsiteX8" fmla="*/ 538091 w 602615"/>
                <a:gd name="connsiteY8" fmla="*/ 176554 h 538507"/>
                <a:gd name="connsiteX9" fmla="*/ 509114 w 602615"/>
                <a:gd name="connsiteY9" fmla="*/ 149628 h 538507"/>
                <a:gd name="connsiteX10" fmla="*/ 510140 w 602615"/>
                <a:gd name="connsiteY10" fmla="*/ 148731 h 538507"/>
                <a:gd name="connsiteX11" fmla="*/ 548605 w 602615"/>
                <a:gd name="connsiteY11" fmla="*/ 97444 h 538507"/>
                <a:gd name="connsiteX12" fmla="*/ 546041 w 602615"/>
                <a:gd name="connsiteY12" fmla="*/ 79494 h 538507"/>
                <a:gd name="connsiteX13" fmla="*/ 528090 w 602615"/>
                <a:gd name="connsiteY13" fmla="*/ 82058 h 538507"/>
                <a:gd name="connsiteX14" fmla="*/ 489625 w 602615"/>
                <a:gd name="connsiteY14" fmla="*/ 133345 h 538507"/>
                <a:gd name="connsiteX15" fmla="*/ 489113 w 602615"/>
                <a:gd name="connsiteY15" fmla="*/ 134370 h 538507"/>
                <a:gd name="connsiteX16" fmla="*/ 452699 w 602615"/>
                <a:gd name="connsiteY16" fmla="*/ 112061 h 538507"/>
                <a:gd name="connsiteX17" fmla="*/ 485266 w 602615"/>
                <a:gd name="connsiteY17" fmla="*/ 57825 h 538507"/>
                <a:gd name="connsiteX18" fmla="*/ 480907 w 602615"/>
                <a:gd name="connsiteY18" fmla="*/ 40260 h 538507"/>
                <a:gd name="connsiteX19" fmla="*/ 463341 w 602615"/>
                <a:gd name="connsiteY19" fmla="*/ 44619 h 538507"/>
                <a:gd name="connsiteX20" fmla="*/ 429492 w 602615"/>
                <a:gd name="connsiteY20" fmla="*/ 101162 h 538507"/>
                <a:gd name="connsiteX21" fmla="*/ 386796 w 602615"/>
                <a:gd name="connsiteY21" fmla="*/ 86802 h 538507"/>
                <a:gd name="connsiteX22" fmla="*/ 409362 w 602615"/>
                <a:gd name="connsiteY22" fmla="*/ 30387 h 538507"/>
                <a:gd name="connsiteX23" fmla="*/ 402182 w 602615"/>
                <a:gd name="connsiteY23" fmla="*/ 13719 h 538507"/>
                <a:gd name="connsiteX24" fmla="*/ 385514 w 602615"/>
                <a:gd name="connsiteY24" fmla="*/ 20899 h 538507"/>
                <a:gd name="connsiteX25" fmla="*/ 361409 w 602615"/>
                <a:gd name="connsiteY25" fmla="*/ 81289 h 538507"/>
                <a:gd name="connsiteX26" fmla="*/ 320508 w 602615"/>
                <a:gd name="connsiteY26" fmla="*/ 77314 h 538507"/>
                <a:gd name="connsiteX27" fmla="*/ 320508 w 602615"/>
                <a:gd name="connsiteY27" fmla="*/ 25643 h 538507"/>
                <a:gd name="connsiteX28" fmla="*/ 320508 w 602615"/>
                <a:gd name="connsiteY28" fmla="*/ 12822 h 538507"/>
                <a:gd name="connsiteX29" fmla="*/ 307687 w 602615"/>
                <a:gd name="connsiteY29" fmla="*/ 0 h 538507"/>
                <a:gd name="connsiteX30" fmla="*/ 294865 w 602615"/>
                <a:gd name="connsiteY30" fmla="*/ 12822 h 538507"/>
                <a:gd name="connsiteX31" fmla="*/ 294865 w 602615"/>
                <a:gd name="connsiteY31" fmla="*/ 25643 h 538507"/>
                <a:gd name="connsiteX32" fmla="*/ 294865 w 602615"/>
                <a:gd name="connsiteY32" fmla="*/ 77314 h 538507"/>
                <a:gd name="connsiteX33" fmla="*/ 253964 w 602615"/>
                <a:gd name="connsiteY33" fmla="*/ 81289 h 538507"/>
                <a:gd name="connsiteX34" fmla="*/ 229731 w 602615"/>
                <a:gd name="connsiteY34" fmla="*/ 20899 h 538507"/>
                <a:gd name="connsiteX35" fmla="*/ 213063 w 602615"/>
                <a:gd name="connsiteY35" fmla="*/ 13719 h 538507"/>
                <a:gd name="connsiteX36" fmla="*/ 205883 w 602615"/>
                <a:gd name="connsiteY36" fmla="*/ 30387 h 538507"/>
                <a:gd name="connsiteX37" fmla="*/ 228449 w 602615"/>
                <a:gd name="connsiteY37" fmla="*/ 86802 h 538507"/>
                <a:gd name="connsiteX38" fmla="*/ 185753 w 602615"/>
                <a:gd name="connsiteY38" fmla="*/ 101291 h 538507"/>
                <a:gd name="connsiteX39" fmla="*/ 151904 w 602615"/>
                <a:gd name="connsiteY39" fmla="*/ 44747 h 538507"/>
                <a:gd name="connsiteX40" fmla="*/ 134339 w 602615"/>
                <a:gd name="connsiteY40" fmla="*/ 40388 h 538507"/>
                <a:gd name="connsiteX41" fmla="*/ 129979 w 602615"/>
                <a:gd name="connsiteY41" fmla="*/ 57954 h 538507"/>
                <a:gd name="connsiteX42" fmla="*/ 162546 w 602615"/>
                <a:gd name="connsiteY42" fmla="*/ 112189 h 538507"/>
                <a:gd name="connsiteX43" fmla="*/ 126133 w 602615"/>
                <a:gd name="connsiteY43" fmla="*/ 134499 h 538507"/>
                <a:gd name="connsiteX44" fmla="*/ 125620 w 602615"/>
                <a:gd name="connsiteY44" fmla="*/ 133473 h 538507"/>
                <a:gd name="connsiteX45" fmla="*/ 87155 w 602615"/>
                <a:gd name="connsiteY45" fmla="*/ 82187 h 538507"/>
                <a:gd name="connsiteX46" fmla="*/ 69205 w 602615"/>
                <a:gd name="connsiteY46" fmla="*/ 79622 h 538507"/>
                <a:gd name="connsiteX47" fmla="*/ 66640 w 602615"/>
                <a:gd name="connsiteY47" fmla="*/ 97572 h 538507"/>
                <a:gd name="connsiteX48" fmla="*/ 105105 w 602615"/>
                <a:gd name="connsiteY48" fmla="*/ 148859 h 538507"/>
                <a:gd name="connsiteX49" fmla="*/ 106131 w 602615"/>
                <a:gd name="connsiteY49" fmla="*/ 149756 h 538507"/>
                <a:gd name="connsiteX50" fmla="*/ 77154 w 602615"/>
                <a:gd name="connsiteY50" fmla="*/ 176682 h 538507"/>
                <a:gd name="connsiteX51" fmla="*/ 33305 w 602615"/>
                <a:gd name="connsiteY51" fmla="*/ 143858 h 538507"/>
                <a:gd name="connsiteX52" fmla="*/ 15354 w 602615"/>
                <a:gd name="connsiteY52" fmla="*/ 146423 h 538507"/>
                <a:gd name="connsiteX53" fmla="*/ 17918 w 602615"/>
                <a:gd name="connsiteY53" fmla="*/ 164373 h 538507"/>
                <a:gd name="connsiteX54" fmla="*/ 60101 w 602615"/>
                <a:gd name="connsiteY54" fmla="*/ 196042 h 538507"/>
                <a:gd name="connsiteX55" fmla="*/ 609 w 602615"/>
                <a:gd name="connsiteY55" fmla="*/ 303359 h 538507"/>
                <a:gd name="connsiteX56" fmla="*/ 225 w 602615"/>
                <a:gd name="connsiteY56" fmla="*/ 305411 h 538507"/>
                <a:gd name="connsiteX57" fmla="*/ 96 w 602615"/>
                <a:gd name="connsiteY57" fmla="*/ 306052 h 538507"/>
                <a:gd name="connsiteX58" fmla="*/ 96 w 602615"/>
                <a:gd name="connsiteY58" fmla="*/ 309001 h 538507"/>
                <a:gd name="connsiteX59" fmla="*/ 481 w 602615"/>
                <a:gd name="connsiteY59" fmla="*/ 311565 h 538507"/>
                <a:gd name="connsiteX60" fmla="*/ 302686 w 602615"/>
                <a:gd name="connsiteY60" fmla="*/ 538764 h 538507"/>
                <a:gd name="connsiteX61" fmla="*/ 303199 w 602615"/>
                <a:gd name="connsiteY61" fmla="*/ 538764 h 538507"/>
                <a:gd name="connsiteX62" fmla="*/ 305891 w 602615"/>
                <a:gd name="connsiteY62" fmla="*/ 538636 h 538507"/>
                <a:gd name="connsiteX63" fmla="*/ 307431 w 602615"/>
                <a:gd name="connsiteY63" fmla="*/ 538636 h 538507"/>
                <a:gd name="connsiteX64" fmla="*/ 308969 w 602615"/>
                <a:gd name="connsiteY64" fmla="*/ 538636 h 538507"/>
                <a:gd name="connsiteX65" fmla="*/ 312302 w 602615"/>
                <a:gd name="connsiteY65" fmla="*/ 538764 h 538507"/>
                <a:gd name="connsiteX66" fmla="*/ 614379 w 602615"/>
                <a:gd name="connsiteY66" fmla="*/ 311565 h 538507"/>
                <a:gd name="connsiteX67" fmla="*/ 615149 w 602615"/>
                <a:gd name="connsiteY67" fmla="*/ 308873 h 538507"/>
                <a:gd name="connsiteX68" fmla="*/ 305507 w 602615"/>
                <a:gd name="connsiteY68" fmla="*/ 102573 h 538507"/>
                <a:gd name="connsiteX69" fmla="*/ 307558 w 602615"/>
                <a:gd name="connsiteY69" fmla="*/ 102573 h 538507"/>
                <a:gd name="connsiteX70" fmla="*/ 307815 w 602615"/>
                <a:gd name="connsiteY70" fmla="*/ 102573 h 538507"/>
                <a:gd name="connsiteX71" fmla="*/ 575018 w 602615"/>
                <a:gd name="connsiteY71" fmla="*/ 274126 h 538507"/>
                <a:gd name="connsiteX72" fmla="*/ 307815 w 602615"/>
                <a:gd name="connsiteY72" fmla="*/ 192324 h 538507"/>
                <a:gd name="connsiteX73" fmla="*/ 40485 w 602615"/>
                <a:gd name="connsiteY73" fmla="*/ 274254 h 538507"/>
                <a:gd name="connsiteX74" fmla="*/ 305507 w 602615"/>
                <a:gd name="connsiteY74" fmla="*/ 102573 h 538507"/>
                <a:gd name="connsiteX75" fmla="*/ 312046 w 602615"/>
                <a:gd name="connsiteY75" fmla="*/ 512864 h 538507"/>
                <a:gd name="connsiteX76" fmla="*/ 307687 w 602615"/>
                <a:gd name="connsiteY76" fmla="*/ 512736 h 538507"/>
                <a:gd name="connsiteX77" fmla="*/ 303328 w 602615"/>
                <a:gd name="connsiteY77" fmla="*/ 512864 h 538507"/>
                <a:gd name="connsiteX78" fmla="*/ 28047 w 602615"/>
                <a:gd name="connsiteY78" fmla="*/ 312847 h 538507"/>
                <a:gd name="connsiteX79" fmla="*/ 136518 w 602615"/>
                <a:gd name="connsiteY79" fmla="*/ 253740 h 538507"/>
                <a:gd name="connsiteX80" fmla="*/ 128184 w 602615"/>
                <a:gd name="connsiteY80" fmla="*/ 307719 h 538507"/>
                <a:gd name="connsiteX81" fmla="*/ 307687 w 602615"/>
                <a:gd name="connsiteY81" fmla="*/ 487221 h 538507"/>
                <a:gd name="connsiteX82" fmla="*/ 418209 w 602615"/>
                <a:gd name="connsiteY82" fmla="*/ 449269 h 538507"/>
                <a:gd name="connsiteX83" fmla="*/ 420389 w 602615"/>
                <a:gd name="connsiteY83" fmla="*/ 431319 h 538507"/>
                <a:gd name="connsiteX84" fmla="*/ 402438 w 602615"/>
                <a:gd name="connsiteY84" fmla="*/ 429139 h 538507"/>
                <a:gd name="connsiteX85" fmla="*/ 307815 w 602615"/>
                <a:gd name="connsiteY85" fmla="*/ 461706 h 538507"/>
                <a:gd name="connsiteX86" fmla="*/ 153956 w 602615"/>
                <a:gd name="connsiteY86" fmla="*/ 307847 h 538507"/>
                <a:gd name="connsiteX87" fmla="*/ 165751 w 602615"/>
                <a:gd name="connsiteY87" fmla="*/ 248611 h 538507"/>
                <a:gd name="connsiteX88" fmla="*/ 166521 w 602615"/>
                <a:gd name="connsiteY88" fmla="*/ 242585 h 538507"/>
                <a:gd name="connsiteX89" fmla="*/ 226270 w 602615"/>
                <a:gd name="connsiteY89" fmla="*/ 226430 h 538507"/>
                <a:gd name="connsiteX90" fmla="*/ 192420 w 602615"/>
                <a:gd name="connsiteY90" fmla="*/ 307847 h 538507"/>
                <a:gd name="connsiteX91" fmla="*/ 207806 w 602615"/>
                <a:gd name="connsiteY91" fmla="*/ 365544 h 538507"/>
                <a:gd name="connsiteX92" fmla="*/ 225372 w 602615"/>
                <a:gd name="connsiteY92" fmla="*/ 370288 h 538507"/>
                <a:gd name="connsiteX93" fmla="*/ 230116 w 602615"/>
                <a:gd name="connsiteY93" fmla="*/ 352722 h 538507"/>
                <a:gd name="connsiteX94" fmla="*/ 218192 w 602615"/>
                <a:gd name="connsiteY94" fmla="*/ 307847 h 538507"/>
                <a:gd name="connsiteX95" fmla="*/ 307815 w 602615"/>
                <a:gd name="connsiteY95" fmla="*/ 218224 h 538507"/>
                <a:gd name="connsiteX96" fmla="*/ 397438 w 602615"/>
                <a:gd name="connsiteY96" fmla="*/ 307847 h 538507"/>
                <a:gd name="connsiteX97" fmla="*/ 307815 w 602615"/>
                <a:gd name="connsiteY97" fmla="*/ 397470 h 538507"/>
                <a:gd name="connsiteX98" fmla="*/ 262939 w 602615"/>
                <a:gd name="connsiteY98" fmla="*/ 385418 h 538507"/>
                <a:gd name="connsiteX99" fmla="*/ 245374 w 602615"/>
                <a:gd name="connsiteY99" fmla="*/ 390033 h 538507"/>
                <a:gd name="connsiteX100" fmla="*/ 249989 w 602615"/>
                <a:gd name="connsiteY100" fmla="*/ 407599 h 538507"/>
                <a:gd name="connsiteX101" fmla="*/ 307687 w 602615"/>
                <a:gd name="connsiteY101" fmla="*/ 423113 h 538507"/>
                <a:gd name="connsiteX102" fmla="*/ 422953 w 602615"/>
                <a:gd name="connsiteY102" fmla="*/ 307847 h 538507"/>
                <a:gd name="connsiteX103" fmla="*/ 389104 w 602615"/>
                <a:gd name="connsiteY103" fmla="*/ 226430 h 538507"/>
                <a:gd name="connsiteX104" fmla="*/ 448724 w 602615"/>
                <a:gd name="connsiteY104" fmla="*/ 242585 h 538507"/>
                <a:gd name="connsiteX105" fmla="*/ 449494 w 602615"/>
                <a:gd name="connsiteY105" fmla="*/ 248739 h 538507"/>
                <a:gd name="connsiteX106" fmla="*/ 461418 w 602615"/>
                <a:gd name="connsiteY106" fmla="*/ 307847 h 538507"/>
                <a:gd name="connsiteX107" fmla="*/ 437185 w 602615"/>
                <a:gd name="connsiteY107" fmla="*/ 390674 h 538507"/>
                <a:gd name="connsiteX108" fmla="*/ 441032 w 602615"/>
                <a:gd name="connsiteY108" fmla="*/ 408368 h 538507"/>
                <a:gd name="connsiteX109" fmla="*/ 447955 w 602615"/>
                <a:gd name="connsiteY109" fmla="*/ 410420 h 538507"/>
                <a:gd name="connsiteX110" fmla="*/ 458725 w 602615"/>
                <a:gd name="connsiteY110" fmla="*/ 404522 h 538507"/>
                <a:gd name="connsiteX111" fmla="*/ 486933 w 602615"/>
                <a:gd name="connsiteY111" fmla="*/ 307847 h 538507"/>
                <a:gd name="connsiteX112" fmla="*/ 478470 w 602615"/>
                <a:gd name="connsiteY112" fmla="*/ 253868 h 538507"/>
                <a:gd name="connsiteX113" fmla="*/ 586942 w 602615"/>
                <a:gd name="connsiteY113" fmla="*/ 312975 h 538507"/>
                <a:gd name="connsiteX114" fmla="*/ 312046 w 602615"/>
                <a:gd name="connsiteY114" fmla="*/ 512864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2615" h="538507">
                  <a:moveTo>
                    <a:pt x="615149" y="308873"/>
                  </a:moveTo>
                  <a:cubicBezTo>
                    <a:pt x="615277" y="307847"/>
                    <a:pt x="615277" y="306949"/>
                    <a:pt x="615149" y="305924"/>
                  </a:cubicBezTo>
                  <a:cubicBezTo>
                    <a:pt x="615149" y="305667"/>
                    <a:pt x="615021" y="305411"/>
                    <a:pt x="615021" y="305283"/>
                  </a:cubicBezTo>
                  <a:cubicBezTo>
                    <a:pt x="614893" y="304641"/>
                    <a:pt x="614893" y="303872"/>
                    <a:pt x="614636" y="303231"/>
                  </a:cubicBezTo>
                  <a:cubicBezTo>
                    <a:pt x="601045" y="263099"/>
                    <a:pt x="580531" y="226942"/>
                    <a:pt x="555143" y="195914"/>
                  </a:cubicBezTo>
                  <a:lnTo>
                    <a:pt x="597327" y="164245"/>
                  </a:lnTo>
                  <a:cubicBezTo>
                    <a:pt x="602969" y="160014"/>
                    <a:pt x="604122" y="151936"/>
                    <a:pt x="599892" y="146295"/>
                  </a:cubicBezTo>
                  <a:cubicBezTo>
                    <a:pt x="595660" y="140653"/>
                    <a:pt x="587583" y="139499"/>
                    <a:pt x="581941" y="143730"/>
                  </a:cubicBezTo>
                  <a:lnTo>
                    <a:pt x="538091" y="176554"/>
                  </a:lnTo>
                  <a:cubicBezTo>
                    <a:pt x="528988" y="166937"/>
                    <a:pt x="519243" y="157962"/>
                    <a:pt x="509114" y="149628"/>
                  </a:cubicBezTo>
                  <a:cubicBezTo>
                    <a:pt x="509499" y="149244"/>
                    <a:pt x="509884" y="149115"/>
                    <a:pt x="510140" y="148731"/>
                  </a:cubicBezTo>
                  <a:lnTo>
                    <a:pt x="548605" y="97444"/>
                  </a:lnTo>
                  <a:cubicBezTo>
                    <a:pt x="552836" y="91803"/>
                    <a:pt x="551682" y="83725"/>
                    <a:pt x="546041" y="79494"/>
                  </a:cubicBezTo>
                  <a:cubicBezTo>
                    <a:pt x="540399" y="75263"/>
                    <a:pt x="532321" y="76417"/>
                    <a:pt x="528090" y="82058"/>
                  </a:cubicBezTo>
                  <a:lnTo>
                    <a:pt x="489625" y="133345"/>
                  </a:lnTo>
                  <a:cubicBezTo>
                    <a:pt x="489369" y="133729"/>
                    <a:pt x="489369" y="134114"/>
                    <a:pt x="489113" y="134370"/>
                  </a:cubicBezTo>
                  <a:cubicBezTo>
                    <a:pt x="477445" y="126165"/>
                    <a:pt x="465392" y="118600"/>
                    <a:pt x="452699" y="112061"/>
                  </a:cubicBezTo>
                  <a:lnTo>
                    <a:pt x="485266" y="57825"/>
                  </a:lnTo>
                  <a:cubicBezTo>
                    <a:pt x="488856" y="51799"/>
                    <a:pt x="486933" y="43850"/>
                    <a:pt x="480907" y="40260"/>
                  </a:cubicBezTo>
                  <a:cubicBezTo>
                    <a:pt x="474881" y="36542"/>
                    <a:pt x="466931" y="38593"/>
                    <a:pt x="463341" y="44619"/>
                  </a:cubicBezTo>
                  <a:lnTo>
                    <a:pt x="429492" y="101162"/>
                  </a:lnTo>
                  <a:cubicBezTo>
                    <a:pt x="415644" y="95393"/>
                    <a:pt x="401412" y="90521"/>
                    <a:pt x="386796" y="86802"/>
                  </a:cubicBezTo>
                  <a:lnTo>
                    <a:pt x="409362" y="30387"/>
                  </a:lnTo>
                  <a:cubicBezTo>
                    <a:pt x="412055" y="23848"/>
                    <a:pt x="408849" y="16412"/>
                    <a:pt x="402182" y="13719"/>
                  </a:cubicBezTo>
                  <a:cubicBezTo>
                    <a:pt x="395643" y="11027"/>
                    <a:pt x="388207" y="14232"/>
                    <a:pt x="385514" y="20899"/>
                  </a:cubicBezTo>
                  <a:lnTo>
                    <a:pt x="361409" y="81289"/>
                  </a:lnTo>
                  <a:cubicBezTo>
                    <a:pt x="347947" y="78981"/>
                    <a:pt x="334356" y="77827"/>
                    <a:pt x="320508" y="77314"/>
                  </a:cubicBezTo>
                  <a:lnTo>
                    <a:pt x="320508" y="25643"/>
                  </a:lnTo>
                  <a:lnTo>
                    <a:pt x="320508" y="12822"/>
                  </a:lnTo>
                  <a:cubicBezTo>
                    <a:pt x="320508" y="5770"/>
                    <a:pt x="314738" y="0"/>
                    <a:pt x="307687" y="0"/>
                  </a:cubicBezTo>
                  <a:cubicBezTo>
                    <a:pt x="300635" y="0"/>
                    <a:pt x="294865" y="5770"/>
                    <a:pt x="294865" y="12822"/>
                  </a:cubicBezTo>
                  <a:lnTo>
                    <a:pt x="294865" y="25643"/>
                  </a:lnTo>
                  <a:lnTo>
                    <a:pt x="294865" y="77314"/>
                  </a:lnTo>
                  <a:cubicBezTo>
                    <a:pt x="281017" y="77827"/>
                    <a:pt x="267427" y="78981"/>
                    <a:pt x="253964" y="81289"/>
                  </a:cubicBezTo>
                  <a:lnTo>
                    <a:pt x="229731" y="20899"/>
                  </a:lnTo>
                  <a:cubicBezTo>
                    <a:pt x="227039" y="14360"/>
                    <a:pt x="219602" y="11155"/>
                    <a:pt x="213063" y="13719"/>
                  </a:cubicBezTo>
                  <a:cubicBezTo>
                    <a:pt x="206524" y="16412"/>
                    <a:pt x="203318" y="23848"/>
                    <a:pt x="205883" y="30387"/>
                  </a:cubicBezTo>
                  <a:lnTo>
                    <a:pt x="228449" y="86802"/>
                  </a:lnTo>
                  <a:cubicBezTo>
                    <a:pt x="213832" y="90521"/>
                    <a:pt x="199600" y="95393"/>
                    <a:pt x="185753" y="101291"/>
                  </a:cubicBezTo>
                  <a:lnTo>
                    <a:pt x="151904" y="44747"/>
                  </a:lnTo>
                  <a:cubicBezTo>
                    <a:pt x="148314" y="38721"/>
                    <a:pt x="140365" y="36670"/>
                    <a:pt x="134339" y="40388"/>
                  </a:cubicBezTo>
                  <a:cubicBezTo>
                    <a:pt x="128312" y="43978"/>
                    <a:pt x="126261" y="51928"/>
                    <a:pt x="129979" y="57954"/>
                  </a:cubicBezTo>
                  <a:lnTo>
                    <a:pt x="162546" y="112189"/>
                  </a:lnTo>
                  <a:cubicBezTo>
                    <a:pt x="149981" y="118728"/>
                    <a:pt x="137800" y="126293"/>
                    <a:pt x="126133" y="134499"/>
                  </a:cubicBezTo>
                  <a:cubicBezTo>
                    <a:pt x="125876" y="134114"/>
                    <a:pt x="125876" y="133729"/>
                    <a:pt x="125620" y="133473"/>
                  </a:cubicBezTo>
                  <a:lnTo>
                    <a:pt x="87155" y="82187"/>
                  </a:lnTo>
                  <a:cubicBezTo>
                    <a:pt x="82924" y="76545"/>
                    <a:pt x="74846" y="75391"/>
                    <a:pt x="69205" y="79622"/>
                  </a:cubicBezTo>
                  <a:cubicBezTo>
                    <a:pt x="63563" y="83853"/>
                    <a:pt x="62409" y="91931"/>
                    <a:pt x="66640" y="97572"/>
                  </a:cubicBezTo>
                  <a:lnTo>
                    <a:pt x="105105" y="148859"/>
                  </a:lnTo>
                  <a:cubicBezTo>
                    <a:pt x="105362" y="149244"/>
                    <a:pt x="105875" y="149372"/>
                    <a:pt x="106131" y="149756"/>
                  </a:cubicBezTo>
                  <a:cubicBezTo>
                    <a:pt x="96002" y="158090"/>
                    <a:pt x="86258" y="167066"/>
                    <a:pt x="77154" y="176682"/>
                  </a:cubicBezTo>
                  <a:lnTo>
                    <a:pt x="33305" y="143858"/>
                  </a:lnTo>
                  <a:cubicBezTo>
                    <a:pt x="27663" y="139627"/>
                    <a:pt x="19585" y="140781"/>
                    <a:pt x="15354" y="146423"/>
                  </a:cubicBezTo>
                  <a:cubicBezTo>
                    <a:pt x="11123" y="152064"/>
                    <a:pt x="12277" y="160142"/>
                    <a:pt x="17918" y="164373"/>
                  </a:cubicBezTo>
                  <a:lnTo>
                    <a:pt x="60101" y="196042"/>
                  </a:lnTo>
                  <a:cubicBezTo>
                    <a:pt x="34715" y="227071"/>
                    <a:pt x="14200" y="263228"/>
                    <a:pt x="609" y="303359"/>
                  </a:cubicBezTo>
                  <a:cubicBezTo>
                    <a:pt x="353" y="304000"/>
                    <a:pt x="353" y="304770"/>
                    <a:pt x="225" y="305411"/>
                  </a:cubicBezTo>
                  <a:cubicBezTo>
                    <a:pt x="225" y="305667"/>
                    <a:pt x="96" y="305924"/>
                    <a:pt x="96" y="306052"/>
                  </a:cubicBezTo>
                  <a:cubicBezTo>
                    <a:pt x="-32" y="307078"/>
                    <a:pt x="-32" y="307975"/>
                    <a:pt x="96" y="309001"/>
                  </a:cubicBezTo>
                  <a:cubicBezTo>
                    <a:pt x="225" y="309898"/>
                    <a:pt x="225" y="310668"/>
                    <a:pt x="481" y="311565"/>
                  </a:cubicBezTo>
                  <a:cubicBezTo>
                    <a:pt x="40356" y="446192"/>
                    <a:pt x="158828" y="535430"/>
                    <a:pt x="302686" y="538764"/>
                  </a:cubicBezTo>
                  <a:cubicBezTo>
                    <a:pt x="302814" y="538764"/>
                    <a:pt x="303071" y="538764"/>
                    <a:pt x="303199" y="538764"/>
                  </a:cubicBezTo>
                  <a:cubicBezTo>
                    <a:pt x="304097" y="538764"/>
                    <a:pt x="304995" y="538764"/>
                    <a:pt x="305891" y="538636"/>
                  </a:cubicBezTo>
                  <a:lnTo>
                    <a:pt x="307431" y="538636"/>
                  </a:lnTo>
                  <a:lnTo>
                    <a:pt x="308969" y="538636"/>
                  </a:lnTo>
                  <a:cubicBezTo>
                    <a:pt x="309994" y="538636"/>
                    <a:pt x="311149" y="538764"/>
                    <a:pt x="312302" y="538764"/>
                  </a:cubicBezTo>
                  <a:cubicBezTo>
                    <a:pt x="456033" y="535430"/>
                    <a:pt x="574633" y="446320"/>
                    <a:pt x="614379" y="311565"/>
                  </a:cubicBezTo>
                  <a:cubicBezTo>
                    <a:pt x="615021" y="310539"/>
                    <a:pt x="615021" y="309770"/>
                    <a:pt x="615149" y="308873"/>
                  </a:cubicBezTo>
                  <a:close/>
                  <a:moveTo>
                    <a:pt x="305507" y="102573"/>
                  </a:moveTo>
                  <a:cubicBezTo>
                    <a:pt x="306148" y="102573"/>
                    <a:pt x="306917" y="102573"/>
                    <a:pt x="307558" y="102573"/>
                  </a:cubicBezTo>
                  <a:cubicBezTo>
                    <a:pt x="307687" y="102573"/>
                    <a:pt x="307687" y="102573"/>
                    <a:pt x="307815" y="102573"/>
                  </a:cubicBezTo>
                  <a:cubicBezTo>
                    <a:pt x="420902" y="101547"/>
                    <a:pt x="524115" y="169373"/>
                    <a:pt x="575018" y="274126"/>
                  </a:cubicBezTo>
                  <a:cubicBezTo>
                    <a:pt x="487830" y="220403"/>
                    <a:pt x="396156" y="192324"/>
                    <a:pt x="307815" y="192324"/>
                  </a:cubicBezTo>
                  <a:cubicBezTo>
                    <a:pt x="219474" y="192324"/>
                    <a:pt x="127800" y="220532"/>
                    <a:pt x="40485" y="274254"/>
                  </a:cubicBezTo>
                  <a:cubicBezTo>
                    <a:pt x="91002" y="170143"/>
                    <a:pt x="192933" y="102573"/>
                    <a:pt x="305507" y="102573"/>
                  </a:cubicBezTo>
                  <a:close/>
                  <a:moveTo>
                    <a:pt x="312046" y="512864"/>
                  </a:moveTo>
                  <a:lnTo>
                    <a:pt x="307687" y="512736"/>
                  </a:lnTo>
                  <a:lnTo>
                    <a:pt x="303328" y="512864"/>
                  </a:lnTo>
                  <a:cubicBezTo>
                    <a:pt x="174086" y="509915"/>
                    <a:pt x="67153" y="431704"/>
                    <a:pt x="28047" y="312847"/>
                  </a:cubicBezTo>
                  <a:cubicBezTo>
                    <a:pt x="63563" y="288614"/>
                    <a:pt x="99849" y="268869"/>
                    <a:pt x="136518" y="253740"/>
                  </a:cubicBezTo>
                  <a:cubicBezTo>
                    <a:pt x="131005" y="271177"/>
                    <a:pt x="128184" y="289256"/>
                    <a:pt x="128184" y="307719"/>
                  </a:cubicBezTo>
                  <a:cubicBezTo>
                    <a:pt x="128184" y="406701"/>
                    <a:pt x="208704" y="487221"/>
                    <a:pt x="307687" y="487221"/>
                  </a:cubicBezTo>
                  <a:cubicBezTo>
                    <a:pt x="348203" y="487221"/>
                    <a:pt x="386283" y="474015"/>
                    <a:pt x="418209" y="449269"/>
                  </a:cubicBezTo>
                  <a:cubicBezTo>
                    <a:pt x="423722" y="444910"/>
                    <a:pt x="424748" y="436832"/>
                    <a:pt x="420389" y="431319"/>
                  </a:cubicBezTo>
                  <a:cubicBezTo>
                    <a:pt x="416029" y="425806"/>
                    <a:pt x="407952" y="424780"/>
                    <a:pt x="402438" y="429139"/>
                  </a:cubicBezTo>
                  <a:cubicBezTo>
                    <a:pt x="375128" y="450423"/>
                    <a:pt x="342433" y="461706"/>
                    <a:pt x="307815" y="461706"/>
                  </a:cubicBezTo>
                  <a:cubicBezTo>
                    <a:pt x="222936" y="461706"/>
                    <a:pt x="153956" y="392726"/>
                    <a:pt x="153956" y="307847"/>
                  </a:cubicBezTo>
                  <a:cubicBezTo>
                    <a:pt x="153956" y="287332"/>
                    <a:pt x="157930" y="267459"/>
                    <a:pt x="165751" y="248611"/>
                  </a:cubicBezTo>
                  <a:cubicBezTo>
                    <a:pt x="166521" y="246688"/>
                    <a:pt x="166777" y="244636"/>
                    <a:pt x="166521" y="242585"/>
                  </a:cubicBezTo>
                  <a:cubicBezTo>
                    <a:pt x="186395" y="235789"/>
                    <a:pt x="206396" y="230404"/>
                    <a:pt x="226270" y="226430"/>
                  </a:cubicBezTo>
                  <a:cubicBezTo>
                    <a:pt x="205370" y="247329"/>
                    <a:pt x="192420" y="276177"/>
                    <a:pt x="192420" y="307847"/>
                  </a:cubicBezTo>
                  <a:cubicBezTo>
                    <a:pt x="192420" y="328105"/>
                    <a:pt x="197805" y="347978"/>
                    <a:pt x="207806" y="365544"/>
                  </a:cubicBezTo>
                  <a:cubicBezTo>
                    <a:pt x="211396" y="371698"/>
                    <a:pt x="219218" y="373750"/>
                    <a:pt x="225372" y="370288"/>
                  </a:cubicBezTo>
                  <a:cubicBezTo>
                    <a:pt x="231526" y="366698"/>
                    <a:pt x="233578" y="358877"/>
                    <a:pt x="230116" y="352722"/>
                  </a:cubicBezTo>
                  <a:cubicBezTo>
                    <a:pt x="222295" y="339132"/>
                    <a:pt x="218192" y="323617"/>
                    <a:pt x="218192" y="307847"/>
                  </a:cubicBezTo>
                  <a:cubicBezTo>
                    <a:pt x="218192" y="258355"/>
                    <a:pt x="258452" y="218224"/>
                    <a:pt x="307815" y="218224"/>
                  </a:cubicBezTo>
                  <a:cubicBezTo>
                    <a:pt x="357306" y="218224"/>
                    <a:pt x="397438" y="258484"/>
                    <a:pt x="397438" y="307847"/>
                  </a:cubicBezTo>
                  <a:cubicBezTo>
                    <a:pt x="397438" y="357338"/>
                    <a:pt x="357178" y="397470"/>
                    <a:pt x="307815" y="397470"/>
                  </a:cubicBezTo>
                  <a:cubicBezTo>
                    <a:pt x="292045" y="397470"/>
                    <a:pt x="276530" y="393367"/>
                    <a:pt x="262939" y="385418"/>
                  </a:cubicBezTo>
                  <a:cubicBezTo>
                    <a:pt x="256785" y="381828"/>
                    <a:pt x="248963" y="384007"/>
                    <a:pt x="245374" y="390033"/>
                  </a:cubicBezTo>
                  <a:cubicBezTo>
                    <a:pt x="241783" y="396188"/>
                    <a:pt x="243964" y="404009"/>
                    <a:pt x="249989" y="407599"/>
                  </a:cubicBezTo>
                  <a:cubicBezTo>
                    <a:pt x="267427" y="417728"/>
                    <a:pt x="287428" y="423113"/>
                    <a:pt x="307687" y="423113"/>
                  </a:cubicBezTo>
                  <a:cubicBezTo>
                    <a:pt x="371282" y="423113"/>
                    <a:pt x="422953" y="371314"/>
                    <a:pt x="422953" y="307847"/>
                  </a:cubicBezTo>
                  <a:cubicBezTo>
                    <a:pt x="422953" y="276049"/>
                    <a:pt x="410004" y="247201"/>
                    <a:pt x="389104" y="226430"/>
                  </a:cubicBezTo>
                  <a:cubicBezTo>
                    <a:pt x="408978" y="230404"/>
                    <a:pt x="428851" y="235789"/>
                    <a:pt x="448724" y="242585"/>
                  </a:cubicBezTo>
                  <a:cubicBezTo>
                    <a:pt x="448468" y="244636"/>
                    <a:pt x="448596" y="246688"/>
                    <a:pt x="449494" y="248739"/>
                  </a:cubicBezTo>
                  <a:cubicBezTo>
                    <a:pt x="457443" y="267587"/>
                    <a:pt x="461418" y="287460"/>
                    <a:pt x="461418" y="307847"/>
                  </a:cubicBezTo>
                  <a:cubicBezTo>
                    <a:pt x="461418" y="337337"/>
                    <a:pt x="453084" y="365929"/>
                    <a:pt x="437185" y="390674"/>
                  </a:cubicBezTo>
                  <a:cubicBezTo>
                    <a:pt x="433338" y="396572"/>
                    <a:pt x="435133" y="404522"/>
                    <a:pt x="441032" y="408368"/>
                  </a:cubicBezTo>
                  <a:cubicBezTo>
                    <a:pt x="443211" y="409779"/>
                    <a:pt x="445519" y="410420"/>
                    <a:pt x="447955" y="410420"/>
                  </a:cubicBezTo>
                  <a:cubicBezTo>
                    <a:pt x="452186" y="410420"/>
                    <a:pt x="456289" y="408368"/>
                    <a:pt x="458725" y="404522"/>
                  </a:cubicBezTo>
                  <a:cubicBezTo>
                    <a:pt x="477189" y="375673"/>
                    <a:pt x="486933" y="342209"/>
                    <a:pt x="486933" y="307847"/>
                  </a:cubicBezTo>
                  <a:cubicBezTo>
                    <a:pt x="486933" y="289384"/>
                    <a:pt x="483984" y="271305"/>
                    <a:pt x="478470" y="253868"/>
                  </a:cubicBezTo>
                  <a:cubicBezTo>
                    <a:pt x="515140" y="268997"/>
                    <a:pt x="551425" y="288743"/>
                    <a:pt x="586942" y="312975"/>
                  </a:cubicBezTo>
                  <a:cubicBezTo>
                    <a:pt x="548220" y="431704"/>
                    <a:pt x="441287" y="509915"/>
                    <a:pt x="312046" y="51286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6F53D2C-CB6D-46A5-B26E-AD43CB2C5642}"/>
              </a:ext>
            </a:extLst>
          </p:cNvPr>
          <p:cNvGrpSpPr/>
          <p:nvPr/>
        </p:nvGrpSpPr>
        <p:grpSpPr>
          <a:xfrm>
            <a:off x="6766570" y="2898868"/>
            <a:ext cx="615437" cy="615437"/>
            <a:chOff x="6766570" y="2898868"/>
            <a:chExt cx="615437" cy="615437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BDB72E7-A095-48F9-80B1-0AB1BA80847E}"/>
                </a:ext>
              </a:extLst>
            </p:cNvPr>
            <p:cNvSpPr/>
            <p:nvPr/>
          </p:nvSpPr>
          <p:spPr>
            <a:xfrm>
              <a:off x="6830678" y="2962976"/>
              <a:ext cx="487221" cy="487221"/>
            </a:xfrm>
            <a:custGeom>
              <a:avLst/>
              <a:gdLst>
                <a:gd name="connsiteX0" fmla="*/ 378878 w 487221"/>
                <a:gd name="connsiteY0" fmla="*/ 41029 h 487221"/>
                <a:gd name="connsiteX1" fmla="*/ 243611 w 487221"/>
                <a:gd name="connsiteY1" fmla="*/ 0 h 487221"/>
                <a:gd name="connsiteX2" fmla="*/ 0 w 487221"/>
                <a:gd name="connsiteY2" fmla="*/ 243611 h 487221"/>
                <a:gd name="connsiteX3" fmla="*/ 243611 w 487221"/>
                <a:gd name="connsiteY3" fmla="*/ 487221 h 487221"/>
                <a:gd name="connsiteX4" fmla="*/ 487221 w 487221"/>
                <a:gd name="connsiteY4" fmla="*/ 243611 h 487221"/>
                <a:gd name="connsiteX5" fmla="*/ 446577 w 487221"/>
                <a:gd name="connsiteY5" fmla="*/ 108856 h 487221"/>
                <a:gd name="connsiteX6" fmla="*/ 428755 w 487221"/>
                <a:gd name="connsiteY6" fmla="*/ 105265 h 487221"/>
                <a:gd name="connsiteX7" fmla="*/ 425165 w 487221"/>
                <a:gd name="connsiteY7" fmla="*/ 123088 h 487221"/>
                <a:gd name="connsiteX8" fmla="*/ 461578 w 487221"/>
                <a:gd name="connsiteY8" fmla="*/ 243611 h 487221"/>
                <a:gd name="connsiteX9" fmla="*/ 243611 w 487221"/>
                <a:gd name="connsiteY9" fmla="*/ 461578 h 487221"/>
                <a:gd name="connsiteX10" fmla="*/ 25643 w 487221"/>
                <a:gd name="connsiteY10" fmla="*/ 243611 h 487221"/>
                <a:gd name="connsiteX11" fmla="*/ 243611 w 487221"/>
                <a:gd name="connsiteY11" fmla="*/ 25643 h 487221"/>
                <a:gd name="connsiteX12" fmla="*/ 364647 w 487221"/>
                <a:gd name="connsiteY12" fmla="*/ 62313 h 487221"/>
                <a:gd name="connsiteX13" fmla="*/ 382469 w 487221"/>
                <a:gd name="connsiteY13" fmla="*/ 58851 h 487221"/>
                <a:gd name="connsiteX14" fmla="*/ 378878 w 487221"/>
                <a:gd name="connsiteY14" fmla="*/ 4102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221" h="487221">
                  <a:moveTo>
                    <a:pt x="378878" y="41029"/>
                  </a:moveTo>
                  <a:cubicBezTo>
                    <a:pt x="338747" y="14232"/>
                    <a:pt x="291948" y="0"/>
                    <a:pt x="243611" y="0"/>
                  </a:cubicBezTo>
                  <a:cubicBezTo>
                    <a:pt x="109240" y="0"/>
                    <a:pt x="0" y="109240"/>
                    <a:pt x="0" y="243611"/>
                  </a:cubicBezTo>
                  <a:cubicBezTo>
                    <a:pt x="0" y="377981"/>
                    <a:pt x="109240" y="487221"/>
                    <a:pt x="243611" y="487221"/>
                  </a:cubicBezTo>
                  <a:cubicBezTo>
                    <a:pt x="377982" y="487221"/>
                    <a:pt x="487221" y="377981"/>
                    <a:pt x="487221" y="243611"/>
                  </a:cubicBezTo>
                  <a:cubicBezTo>
                    <a:pt x="487221" y="195401"/>
                    <a:pt x="473118" y="148859"/>
                    <a:pt x="446577" y="108856"/>
                  </a:cubicBezTo>
                  <a:cubicBezTo>
                    <a:pt x="442602" y="102958"/>
                    <a:pt x="434653" y="101291"/>
                    <a:pt x="428755" y="105265"/>
                  </a:cubicBezTo>
                  <a:cubicBezTo>
                    <a:pt x="422857" y="109240"/>
                    <a:pt x="421318" y="117190"/>
                    <a:pt x="425165" y="123088"/>
                  </a:cubicBezTo>
                  <a:cubicBezTo>
                    <a:pt x="449013" y="158860"/>
                    <a:pt x="461578" y="200530"/>
                    <a:pt x="461578" y="243611"/>
                  </a:cubicBezTo>
                  <a:cubicBezTo>
                    <a:pt x="461578" y="363749"/>
                    <a:pt x="363749" y="461578"/>
                    <a:pt x="243611" y="461578"/>
                  </a:cubicBezTo>
                  <a:cubicBezTo>
                    <a:pt x="123472" y="461578"/>
                    <a:pt x="25643" y="363749"/>
                    <a:pt x="25643" y="243611"/>
                  </a:cubicBezTo>
                  <a:cubicBezTo>
                    <a:pt x="25643" y="123472"/>
                    <a:pt x="123472" y="25643"/>
                    <a:pt x="243611" y="25643"/>
                  </a:cubicBezTo>
                  <a:cubicBezTo>
                    <a:pt x="286948" y="25643"/>
                    <a:pt x="328875" y="38337"/>
                    <a:pt x="364647" y="62313"/>
                  </a:cubicBezTo>
                  <a:cubicBezTo>
                    <a:pt x="370545" y="66288"/>
                    <a:pt x="378494" y="64621"/>
                    <a:pt x="382469" y="58851"/>
                  </a:cubicBezTo>
                  <a:cubicBezTo>
                    <a:pt x="386444" y="52953"/>
                    <a:pt x="384777" y="45004"/>
                    <a:pt x="378878" y="41029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7F15AEF-DC45-4FD3-845A-6C690AF60739}"/>
                </a:ext>
              </a:extLst>
            </p:cNvPr>
            <p:cNvSpPr/>
            <p:nvPr/>
          </p:nvSpPr>
          <p:spPr>
            <a:xfrm>
              <a:off x="6766570" y="2898868"/>
              <a:ext cx="615437" cy="615437"/>
            </a:xfrm>
            <a:custGeom>
              <a:avLst/>
              <a:gdLst>
                <a:gd name="connsiteX0" fmla="*/ 307719 w 615437"/>
                <a:gd name="connsiteY0" fmla="*/ 0 h 615437"/>
                <a:gd name="connsiteX1" fmla="*/ 0 w 615437"/>
                <a:gd name="connsiteY1" fmla="*/ 307719 h 615437"/>
                <a:gd name="connsiteX2" fmla="*/ 63595 w 615437"/>
                <a:gd name="connsiteY2" fmla="*/ 495042 h 615437"/>
                <a:gd name="connsiteX3" fmla="*/ 81546 w 615437"/>
                <a:gd name="connsiteY3" fmla="*/ 497350 h 615437"/>
                <a:gd name="connsiteX4" fmla="*/ 83853 w 615437"/>
                <a:gd name="connsiteY4" fmla="*/ 479400 h 615437"/>
                <a:gd name="connsiteX5" fmla="*/ 25643 w 615437"/>
                <a:gd name="connsiteY5" fmla="*/ 307719 h 615437"/>
                <a:gd name="connsiteX6" fmla="*/ 307719 w 615437"/>
                <a:gd name="connsiteY6" fmla="*/ 25643 h 615437"/>
                <a:gd name="connsiteX7" fmla="*/ 589794 w 615437"/>
                <a:gd name="connsiteY7" fmla="*/ 307719 h 615437"/>
                <a:gd name="connsiteX8" fmla="*/ 307719 w 615437"/>
                <a:gd name="connsiteY8" fmla="*/ 589794 h 615437"/>
                <a:gd name="connsiteX9" fmla="*/ 136037 w 615437"/>
                <a:gd name="connsiteY9" fmla="*/ 531584 h 615437"/>
                <a:gd name="connsiteX10" fmla="*/ 118087 w 615437"/>
                <a:gd name="connsiteY10" fmla="*/ 533892 h 615437"/>
                <a:gd name="connsiteX11" fmla="*/ 120395 w 615437"/>
                <a:gd name="connsiteY11" fmla="*/ 551842 h 615437"/>
                <a:gd name="connsiteX12" fmla="*/ 307719 w 615437"/>
                <a:gd name="connsiteY12" fmla="*/ 615437 h 615437"/>
                <a:gd name="connsiteX13" fmla="*/ 615437 w 615437"/>
                <a:gd name="connsiteY13" fmla="*/ 307719 h 615437"/>
                <a:gd name="connsiteX14" fmla="*/ 307719 w 615437"/>
                <a:gd name="connsiteY14" fmla="*/ 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5437" h="615437">
                  <a:moveTo>
                    <a:pt x="307719" y="0"/>
                  </a:moveTo>
                  <a:cubicBezTo>
                    <a:pt x="138089" y="0"/>
                    <a:pt x="0" y="138089"/>
                    <a:pt x="0" y="307719"/>
                  </a:cubicBezTo>
                  <a:cubicBezTo>
                    <a:pt x="0" y="376186"/>
                    <a:pt x="21925" y="440935"/>
                    <a:pt x="63595" y="495042"/>
                  </a:cubicBezTo>
                  <a:cubicBezTo>
                    <a:pt x="67955" y="500684"/>
                    <a:pt x="75904" y="501710"/>
                    <a:pt x="81546" y="497350"/>
                  </a:cubicBezTo>
                  <a:cubicBezTo>
                    <a:pt x="87187" y="492991"/>
                    <a:pt x="88213" y="485041"/>
                    <a:pt x="83853" y="479400"/>
                  </a:cubicBezTo>
                  <a:cubicBezTo>
                    <a:pt x="45773" y="429780"/>
                    <a:pt x="25643" y="370416"/>
                    <a:pt x="25643" y="307719"/>
                  </a:cubicBezTo>
                  <a:cubicBezTo>
                    <a:pt x="25643" y="152193"/>
                    <a:pt x="152193" y="25643"/>
                    <a:pt x="307719" y="25643"/>
                  </a:cubicBezTo>
                  <a:cubicBezTo>
                    <a:pt x="463245" y="25643"/>
                    <a:pt x="589794" y="152193"/>
                    <a:pt x="589794" y="307719"/>
                  </a:cubicBezTo>
                  <a:cubicBezTo>
                    <a:pt x="589794" y="463245"/>
                    <a:pt x="463245" y="589794"/>
                    <a:pt x="307719" y="589794"/>
                  </a:cubicBezTo>
                  <a:cubicBezTo>
                    <a:pt x="245021" y="589794"/>
                    <a:pt x="185657" y="569664"/>
                    <a:pt x="136037" y="531584"/>
                  </a:cubicBezTo>
                  <a:cubicBezTo>
                    <a:pt x="130396" y="527225"/>
                    <a:pt x="122318" y="528379"/>
                    <a:pt x="118087" y="533892"/>
                  </a:cubicBezTo>
                  <a:cubicBezTo>
                    <a:pt x="113728" y="539533"/>
                    <a:pt x="114882" y="547611"/>
                    <a:pt x="120395" y="551842"/>
                  </a:cubicBezTo>
                  <a:cubicBezTo>
                    <a:pt x="174502" y="593384"/>
                    <a:pt x="239251" y="615437"/>
                    <a:pt x="307719" y="615437"/>
                  </a:cubicBezTo>
                  <a:cubicBezTo>
                    <a:pt x="477349" y="615437"/>
                    <a:pt x="615437" y="477349"/>
                    <a:pt x="615437" y="307719"/>
                  </a:cubicBezTo>
                  <a:cubicBezTo>
                    <a:pt x="615437" y="138089"/>
                    <a:pt x="477349" y="0"/>
                    <a:pt x="307719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8FF6A39-5830-44E4-8686-CCC01004B035}"/>
                </a:ext>
              </a:extLst>
            </p:cNvPr>
            <p:cNvSpPr/>
            <p:nvPr/>
          </p:nvSpPr>
          <p:spPr>
            <a:xfrm>
              <a:off x="7023002" y="3168122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2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cubicBezTo>
                    <a:pt x="38337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A03049-61C6-4EFB-B8B3-EE6AD7DE8C40}"/>
                </a:ext>
              </a:extLst>
            </p:cNvPr>
            <p:cNvSpPr/>
            <p:nvPr/>
          </p:nvSpPr>
          <p:spPr>
            <a:xfrm>
              <a:off x="6946072" y="3027084"/>
              <a:ext cx="256432" cy="320540"/>
            </a:xfrm>
            <a:custGeom>
              <a:avLst/>
              <a:gdLst>
                <a:gd name="connsiteX0" fmla="*/ 139371 w 256432"/>
                <a:gd name="connsiteY0" fmla="*/ 0 h 320540"/>
                <a:gd name="connsiteX1" fmla="*/ 117061 w 256432"/>
                <a:gd name="connsiteY1" fmla="*/ 0 h 320540"/>
                <a:gd name="connsiteX2" fmla="*/ 51286 w 256432"/>
                <a:gd name="connsiteY2" fmla="*/ 71032 h 320540"/>
                <a:gd name="connsiteX3" fmla="*/ 51286 w 256432"/>
                <a:gd name="connsiteY3" fmla="*/ 89751 h 320540"/>
                <a:gd name="connsiteX4" fmla="*/ 31669 w 256432"/>
                <a:gd name="connsiteY4" fmla="*/ 89751 h 320540"/>
                <a:gd name="connsiteX5" fmla="*/ 0 w 256432"/>
                <a:gd name="connsiteY5" fmla="*/ 121421 h 320540"/>
                <a:gd name="connsiteX6" fmla="*/ 0 w 256432"/>
                <a:gd name="connsiteY6" fmla="*/ 288871 h 320540"/>
                <a:gd name="connsiteX7" fmla="*/ 31669 w 256432"/>
                <a:gd name="connsiteY7" fmla="*/ 320540 h 320540"/>
                <a:gd name="connsiteX8" fmla="*/ 224763 w 256432"/>
                <a:gd name="connsiteY8" fmla="*/ 320540 h 320540"/>
                <a:gd name="connsiteX9" fmla="*/ 256432 w 256432"/>
                <a:gd name="connsiteY9" fmla="*/ 288871 h 320540"/>
                <a:gd name="connsiteX10" fmla="*/ 256432 w 256432"/>
                <a:gd name="connsiteY10" fmla="*/ 121421 h 320540"/>
                <a:gd name="connsiteX11" fmla="*/ 224763 w 256432"/>
                <a:gd name="connsiteY11" fmla="*/ 89751 h 320540"/>
                <a:gd name="connsiteX12" fmla="*/ 205146 w 256432"/>
                <a:gd name="connsiteY12" fmla="*/ 89751 h 320540"/>
                <a:gd name="connsiteX13" fmla="*/ 205146 w 256432"/>
                <a:gd name="connsiteY13" fmla="*/ 71032 h 320540"/>
                <a:gd name="connsiteX14" fmla="*/ 139371 w 256432"/>
                <a:gd name="connsiteY14" fmla="*/ 0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121421 h 320540"/>
                <a:gd name="connsiteX23" fmla="*/ 230789 w 256432"/>
                <a:gd name="connsiteY23" fmla="*/ 288999 h 320540"/>
                <a:gd name="connsiteX24" fmla="*/ 224763 w 256432"/>
                <a:gd name="connsiteY24" fmla="*/ 295025 h 320540"/>
                <a:gd name="connsiteX25" fmla="*/ 31669 w 256432"/>
                <a:gd name="connsiteY25" fmla="*/ 295025 h 320540"/>
                <a:gd name="connsiteX26" fmla="*/ 25643 w 256432"/>
                <a:gd name="connsiteY26" fmla="*/ 288999 h 320540"/>
                <a:gd name="connsiteX27" fmla="*/ 25643 w 256432"/>
                <a:gd name="connsiteY27" fmla="*/ 121421 h 320540"/>
                <a:gd name="connsiteX28" fmla="*/ 31669 w 256432"/>
                <a:gd name="connsiteY28" fmla="*/ 115394 h 320540"/>
                <a:gd name="connsiteX29" fmla="*/ 64108 w 256432"/>
                <a:gd name="connsiteY29" fmla="*/ 115394 h 320540"/>
                <a:gd name="connsiteX30" fmla="*/ 192324 w 256432"/>
                <a:gd name="connsiteY30" fmla="*/ 115394 h 320540"/>
                <a:gd name="connsiteX31" fmla="*/ 224763 w 256432"/>
                <a:gd name="connsiteY31" fmla="*/ 115394 h 320540"/>
                <a:gd name="connsiteX32" fmla="*/ 230789 w 256432"/>
                <a:gd name="connsiteY32" fmla="*/ 12142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139371" y="0"/>
                  </a:move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983"/>
                    <a:pt x="242200" y="89751"/>
                    <a:pt x="224763" y="89751"/>
                  </a:cubicBez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926"/>
                    <a:pt x="175656" y="0"/>
                    <a:pt x="139371" y="0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121421"/>
                  </a:moveTo>
                  <a:lnTo>
                    <a:pt x="230789" y="288999"/>
                  </a:lnTo>
                  <a:cubicBezTo>
                    <a:pt x="230789" y="292333"/>
                    <a:pt x="228097" y="295025"/>
                    <a:pt x="224763" y="295025"/>
                  </a:cubicBezTo>
                  <a:lnTo>
                    <a:pt x="31669" y="295025"/>
                  </a:lnTo>
                  <a:cubicBezTo>
                    <a:pt x="28336" y="295025"/>
                    <a:pt x="25643" y="292333"/>
                    <a:pt x="25643" y="288999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F97C6E4-B0F7-4011-8E31-DC8DAEE8E56A}"/>
              </a:ext>
            </a:extLst>
          </p:cNvPr>
          <p:cNvGrpSpPr/>
          <p:nvPr/>
        </p:nvGrpSpPr>
        <p:grpSpPr>
          <a:xfrm>
            <a:off x="5894828" y="1988406"/>
            <a:ext cx="615437" cy="602616"/>
            <a:chOff x="5894828" y="1988406"/>
            <a:chExt cx="615437" cy="602616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71C4BF-6C90-4836-80ED-5251ABED7375}"/>
                </a:ext>
              </a:extLst>
            </p:cNvPr>
            <p:cNvSpPr/>
            <p:nvPr/>
          </p:nvSpPr>
          <p:spPr>
            <a:xfrm>
              <a:off x="5984451" y="2078285"/>
              <a:ext cx="141038" cy="141038"/>
            </a:xfrm>
            <a:custGeom>
              <a:avLst/>
              <a:gdLst>
                <a:gd name="connsiteX0" fmla="*/ 70519 w 141037"/>
                <a:gd name="connsiteY0" fmla="*/ 0 h 141037"/>
                <a:gd name="connsiteX1" fmla="*/ 0 w 141037"/>
                <a:gd name="connsiteY1" fmla="*/ 70519 h 141037"/>
                <a:gd name="connsiteX2" fmla="*/ 70519 w 141037"/>
                <a:gd name="connsiteY2" fmla="*/ 141038 h 141037"/>
                <a:gd name="connsiteX3" fmla="*/ 141038 w 141037"/>
                <a:gd name="connsiteY3" fmla="*/ 70519 h 141037"/>
                <a:gd name="connsiteX4" fmla="*/ 70519 w 141037"/>
                <a:gd name="connsiteY4" fmla="*/ 0 h 141037"/>
                <a:gd name="connsiteX5" fmla="*/ 70519 w 141037"/>
                <a:gd name="connsiteY5" fmla="*/ 115394 h 141037"/>
                <a:gd name="connsiteX6" fmla="*/ 25643 w 141037"/>
                <a:gd name="connsiteY6" fmla="*/ 70519 h 141037"/>
                <a:gd name="connsiteX7" fmla="*/ 70519 w 141037"/>
                <a:gd name="connsiteY7" fmla="*/ 25643 h 141037"/>
                <a:gd name="connsiteX8" fmla="*/ 115394 w 141037"/>
                <a:gd name="connsiteY8" fmla="*/ 70519 h 141037"/>
                <a:gd name="connsiteX9" fmla="*/ 70519 w 141037"/>
                <a:gd name="connsiteY9" fmla="*/ 115394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37" h="141037">
                  <a:moveTo>
                    <a:pt x="70519" y="0"/>
                  </a:moveTo>
                  <a:cubicBezTo>
                    <a:pt x="31669" y="0"/>
                    <a:pt x="0" y="31669"/>
                    <a:pt x="0" y="70519"/>
                  </a:cubicBezTo>
                  <a:cubicBezTo>
                    <a:pt x="0" y="109368"/>
                    <a:pt x="31669" y="141038"/>
                    <a:pt x="70519" y="141038"/>
                  </a:cubicBezTo>
                  <a:cubicBezTo>
                    <a:pt x="109368" y="141038"/>
                    <a:pt x="141038" y="109368"/>
                    <a:pt x="141038" y="70519"/>
                  </a:cubicBezTo>
                  <a:cubicBezTo>
                    <a:pt x="141038" y="31669"/>
                    <a:pt x="109368" y="0"/>
                    <a:pt x="70519" y="0"/>
                  </a:cubicBezTo>
                  <a:close/>
                  <a:moveTo>
                    <a:pt x="70519" y="115394"/>
                  </a:moveTo>
                  <a:cubicBezTo>
                    <a:pt x="45773" y="115394"/>
                    <a:pt x="25643" y="95265"/>
                    <a:pt x="25643" y="70519"/>
                  </a:cubicBezTo>
                  <a:cubicBezTo>
                    <a:pt x="25643" y="45773"/>
                    <a:pt x="45773" y="25643"/>
                    <a:pt x="70519" y="25643"/>
                  </a:cubicBezTo>
                  <a:cubicBezTo>
                    <a:pt x="95265" y="25643"/>
                    <a:pt x="115394" y="45773"/>
                    <a:pt x="115394" y="70519"/>
                  </a:cubicBezTo>
                  <a:cubicBezTo>
                    <a:pt x="115394" y="95265"/>
                    <a:pt x="95265" y="115394"/>
                    <a:pt x="70519" y="115394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FDBEBD2-16CF-4543-9B5E-6FA5C5F44277}"/>
                </a:ext>
              </a:extLst>
            </p:cNvPr>
            <p:cNvSpPr/>
            <p:nvPr/>
          </p:nvSpPr>
          <p:spPr>
            <a:xfrm>
              <a:off x="5894828" y="1988406"/>
              <a:ext cx="615437" cy="602616"/>
            </a:xfrm>
            <a:custGeom>
              <a:avLst/>
              <a:gdLst>
                <a:gd name="connsiteX0" fmla="*/ 611591 w 615437"/>
                <a:gd name="connsiteY0" fmla="*/ 504017 h 602615"/>
                <a:gd name="connsiteX1" fmla="*/ 547483 w 615437"/>
                <a:gd name="connsiteY1" fmla="*/ 439909 h 602615"/>
                <a:gd name="connsiteX2" fmla="*/ 529404 w 615437"/>
                <a:gd name="connsiteY2" fmla="*/ 439909 h 602615"/>
                <a:gd name="connsiteX3" fmla="*/ 512864 w 615437"/>
                <a:gd name="connsiteY3" fmla="*/ 456449 h 602615"/>
                <a:gd name="connsiteX4" fmla="*/ 492478 w 615437"/>
                <a:gd name="connsiteY4" fmla="*/ 436063 h 602615"/>
                <a:gd name="connsiteX5" fmla="*/ 509018 w 615437"/>
                <a:gd name="connsiteY5" fmla="*/ 419523 h 602615"/>
                <a:gd name="connsiteX6" fmla="*/ 509018 w 615437"/>
                <a:gd name="connsiteY6" fmla="*/ 401445 h 602615"/>
                <a:gd name="connsiteX7" fmla="*/ 457732 w 615437"/>
                <a:gd name="connsiteY7" fmla="*/ 350158 h 602615"/>
                <a:gd name="connsiteX8" fmla="*/ 439653 w 615437"/>
                <a:gd name="connsiteY8" fmla="*/ 350158 h 602615"/>
                <a:gd name="connsiteX9" fmla="*/ 423113 w 615437"/>
                <a:gd name="connsiteY9" fmla="*/ 366698 h 602615"/>
                <a:gd name="connsiteX10" fmla="*/ 402855 w 615437"/>
                <a:gd name="connsiteY10" fmla="*/ 346312 h 602615"/>
                <a:gd name="connsiteX11" fmla="*/ 419395 w 615437"/>
                <a:gd name="connsiteY11" fmla="*/ 329772 h 602615"/>
                <a:gd name="connsiteX12" fmla="*/ 423113 w 615437"/>
                <a:gd name="connsiteY12" fmla="*/ 320668 h 602615"/>
                <a:gd name="connsiteX13" fmla="*/ 419395 w 615437"/>
                <a:gd name="connsiteY13" fmla="*/ 311565 h 602615"/>
                <a:gd name="connsiteX14" fmla="*/ 382340 w 615437"/>
                <a:gd name="connsiteY14" fmla="*/ 274511 h 602615"/>
                <a:gd name="connsiteX15" fmla="*/ 397470 w 615437"/>
                <a:gd name="connsiteY15" fmla="*/ 198735 h 602615"/>
                <a:gd name="connsiteX16" fmla="*/ 198735 w 615437"/>
                <a:gd name="connsiteY16" fmla="*/ 0 h 602615"/>
                <a:gd name="connsiteX17" fmla="*/ 0 w 615437"/>
                <a:gd name="connsiteY17" fmla="*/ 198735 h 602615"/>
                <a:gd name="connsiteX18" fmla="*/ 198735 w 615437"/>
                <a:gd name="connsiteY18" fmla="*/ 397470 h 602615"/>
                <a:gd name="connsiteX19" fmla="*/ 274382 w 615437"/>
                <a:gd name="connsiteY19" fmla="*/ 382340 h 602615"/>
                <a:gd name="connsiteX20" fmla="*/ 503761 w 615437"/>
                <a:gd name="connsiteY20" fmla="*/ 611719 h 602615"/>
                <a:gd name="connsiteX21" fmla="*/ 512864 w 615437"/>
                <a:gd name="connsiteY21" fmla="*/ 615437 h 602615"/>
                <a:gd name="connsiteX22" fmla="*/ 602616 w 615437"/>
                <a:gd name="connsiteY22" fmla="*/ 615437 h 602615"/>
                <a:gd name="connsiteX23" fmla="*/ 615437 w 615437"/>
                <a:gd name="connsiteY23" fmla="*/ 602616 h 602615"/>
                <a:gd name="connsiteX24" fmla="*/ 615437 w 615437"/>
                <a:gd name="connsiteY24" fmla="*/ 512864 h 602615"/>
                <a:gd name="connsiteX25" fmla="*/ 611591 w 615437"/>
                <a:gd name="connsiteY25" fmla="*/ 504017 h 602615"/>
                <a:gd name="connsiteX26" fmla="*/ 589666 w 615437"/>
                <a:gd name="connsiteY26" fmla="*/ 589922 h 602615"/>
                <a:gd name="connsiteX27" fmla="*/ 582101 w 615437"/>
                <a:gd name="connsiteY27" fmla="*/ 589922 h 602615"/>
                <a:gd name="connsiteX28" fmla="*/ 329387 w 615437"/>
                <a:gd name="connsiteY28" fmla="*/ 337208 h 602615"/>
                <a:gd name="connsiteX29" fmla="*/ 311309 w 615437"/>
                <a:gd name="connsiteY29" fmla="*/ 337208 h 602615"/>
                <a:gd name="connsiteX30" fmla="*/ 311309 w 615437"/>
                <a:gd name="connsiteY30" fmla="*/ 355287 h 602615"/>
                <a:gd name="connsiteX31" fmla="*/ 545816 w 615437"/>
                <a:gd name="connsiteY31" fmla="*/ 589794 h 602615"/>
                <a:gd name="connsiteX32" fmla="*/ 517993 w 615437"/>
                <a:gd name="connsiteY32" fmla="*/ 589794 h 602615"/>
                <a:gd name="connsiteX33" fmla="*/ 286178 w 615437"/>
                <a:gd name="connsiteY33" fmla="*/ 358236 h 602615"/>
                <a:gd name="connsiteX34" fmla="*/ 271690 w 615437"/>
                <a:gd name="connsiteY34" fmla="*/ 355671 h 602615"/>
                <a:gd name="connsiteX35" fmla="*/ 198479 w 615437"/>
                <a:gd name="connsiteY35" fmla="*/ 372083 h 602615"/>
                <a:gd name="connsiteX36" fmla="*/ 25387 w 615437"/>
                <a:gd name="connsiteY36" fmla="*/ 198991 h 602615"/>
                <a:gd name="connsiteX37" fmla="*/ 198479 w 615437"/>
                <a:gd name="connsiteY37" fmla="*/ 25900 h 602615"/>
                <a:gd name="connsiteX38" fmla="*/ 371570 w 615437"/>
                <a:gd name="connsiteY38" fmla="*/ 198991 h 602615"/>
                <a:gd name="connsiteX39" fmla="*/ 355159 w 615437"/>
                <a:gd name="connsiteY39" fmla="*/ 272075 h 602615"/>
                <a:gd name="connsiteX40" fmla="*/ 357723 w 615437"/>
                <a:gd name="connsiteY40" fmla="*/ 286563 h 602615"/>
                <a:gd name="connsiteX41" fmla="*/ 391957 w 615437"/>
                <a:gd name="connsiteY41" fmla="*/ 320797 h 602615"/>
                <a:gd name="connsiteX42" fmla="*/ 375417 w 615437"/>
                <a:gd name="connsiteY42" fmla="*/ 337337 h 602615"/>
                <a:gd name="connsiteX43" fmla="*/ 371698 w 615437"/>
                <a:gd name="connsiteY43" fmla="*/ 346440 h 602615"/>
                <a:gd name="connsiteX44" fmla="*/ 375417 w 615437"/>
                <a:gd name="connsiteY44" fmla="*/ 355543 h 602615"/>
                <a:gd name="connsiteX45" fmla="*/ 413882 w 615437"/>
                <a:gd name="connsiteY45" fmla="*/ 394008 h 602615"/>
                <a:gd name="connsiteX46" fmla="*/ 431960 w 615437"/>
                <a:gd name="connsiteY46" fmla="*/ 394008 h 602615"/>
                <a:gd name="connsiteX47" fmla="*/ 448500 w 615437"/>
                <a:gd name="connsiteY47" fmla="*/ 377468 h 602615"/>
                <a:gd name="connsiteX48" fmla="*/ 481580 w 615437"/>
                <a:gd name="connsiteY48" fmla="*/ 410548 h 602615"/>
                <a:gd name="connsiteX49" fmla="*/ 465040 w 615437"/>
                <a:gd name="connsiteY49" fmla="*/ 427088 h 602615"/>
                <a:gd name="connsiteX50" fmla="*/ 465040 w 615437"/>
                <a:gd name="connsiteY50" fmla="*/ 445166 h 602615"/>
                <a:gd name="connsiteX51" fmla="*/ 503504 w 615437"/>
                <a:gd name="connsiteY51" fmla="*/ 483631 h 602615"/>
                <a:gd name="connsiteX52" fmla="*/ 521583 w 615437"/>
                <a:gd name="connsiteY52" fmla="*/ 483631 h 602615"/>
                <a:gd name="connsiteX53" fmla="*/ 538123 w 615437"/>
                <a:gd name="connsiteY53" fmla="*/ 467091 h 602615"/>
                <a:gd name="connsiteX54" fmla="*/ 589409 w 615437"/>
                <a:gd name="connsiteY54" fmla="*/ 518378 h 602615"/>
                <a:gd name="connsiteX55" fmla="*/ 589409 w 615437"/>
                <a:gd name="connsiteY55" fmla="*/ 589922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15437" h="602615">
                  <a:moveTo>
                    <a:pt x="611591" y="504017"/>
                  </a:moveTo>
                  <a:lnTo>
                    <a:pt x="547483" y="439909"/>
                  </a:lnTo>
                  <a:cubicBezTo>
                    <a:pt x="542482" y="434909"/>
                    <a:pt x="534405" y="434909"/>
                    <a:pt x="529404" y="439909"/>
                  </a:cubicBezTo>
                  <a:lnTo>
                    <a:pt x="512864" y="456449"/>
                  </a:lnTo>
                  <a:lnTo>
                    <a:pt x="492478" y="436063"/>
                  </a:lnTo>
                  <a:lnTo>
                    <a:pt x="509018" y="419523"/>
                  </a:lnTo>
                  <a:cubicBezTo>
                    <a:pt x="514018" y="414523"/>
                    <a:pt x="514018" y="406445"/>
                    <a:pt x="509018" y="401445"/>
                  </a:cubicBezTo>
                  <a:lnTo>
                    <a:pt x="457732" y="350158"/>
                  </a:lnTo>
                  <a:cubicBezTo>
                    <a:pt x="452731" y="345158"/>
                    <a:pt x="444653" y="345158"/>
                    <a:pt x="439653" y="350158"/>
                  </a:cubicBezTo>
                  <a:lnTo>
                    <a:pt x="423113" y="366698"/>
                  </a:lnTo>
                  <a:lnTo>
                    <a:pt x="402855" y="346312"/>
                  </a:lnTo>
                  <a:lnTo>
                    <a:pt x="419395" y="329772"/>
                  </a:lnTo>
                  <a:cubicBezTo>
                    <a:pt x="421831" y="327336"/>
                    <a:pt x="423113" y="324130"/>
                    <a:pt x="423113" y="320668"/>
                  </a:cubicBezTo>
                  <a:cubicBezTo>
                    <a:pt x="423113" y="317335"/>
                    <a:pt x="421703" y="314001"/>
                    <a:pt x="419395" y="311565"/>
                  </a:cubicBezTo>
                  <a:lnTo>
                    <a:pt x="382340" y="274511"/>
                  </a:lnTo>
                  <a:cubicBezTo>
                    <a:pt x="392341" y="250278"/>
                    <a:pt x="397470" y="224891"/>
                    <a:pt x="397470" y="198735"/>
                  </a:cubicBezTo>
                  <a:cubicBezTo>
                    <a:pt x="397470" y="89110"/>
                    <a:pt x="308360" y="0"/>
                    <a:pt x="198735" y="0"/>
                  </a:cubicBezTo>
                  <a:cubicBezTo>
                    <a:pt x="89110" y="0"/>
                    <a:pt x="0" y="89110"/>
                    <a:pt x="0" y="198735"/>
                  </a:cubicBezTo>
                  <a:cubicBezTo>
                    <a:pt x="0" y="308360"/>
                    <a:pt x="89110" y="397470"/>
                    <a:pt x="198735" y="397470"/>
                  </a:cubicBezTo>
                  <a:cubicBezTo>
                    <a:pt x="224763" y="397470"/>
                    <a:pt x="250150" y="392341"/>
                    <a:pt x="274382" y="382340"/>
                  </a:cubicBezTo>
                  <a:lnTo>
                    <a:pt x="503761" y="611719"/>
                  </a:lnTo>
                  <a:cubicBezTo>
                    <a:pt x="506197" y="614155"/>
                    <a:pt x="509403" y="615437"/>
                    <a:pt x="512864" y="615437"/>
                  </a:cubicBezTo>
                  <a:lnTo>
                    <a:pt x="602616" y="615437"/>
                  </a:lnTo>
                  <a:cubicBezTo>
                    <a:pt x="609667" y="615437"/>
                    <a:pt x="615437" y="609668"/>
                    <a:pt x="615437" y="602616"/>
                  </a:cubicBezTo>
                  <a:lnTo>
                    <a:pt x="615437" y="512864"/>
                  </a:lnTo>
                  <a:cubicBezTo>
                    <a:pt x="615309" y="509659"/>
                    <a:pt x="613899" y="506454"/>
                    <a:pt x="611591" y="504017"/>
                  </a:cubicBezTo>
                  <a:close/>
                  <a:moveTo>
                    <a:pt x="589666" y="589922"/>
                  </a:moveTo>
                  <a:lnTo>
                    <a:pt x="582101" y="589922"/>
                  </a:lnTo>
                  <a:lnTo>
                    <a:pt x="329387" y="337208"/>
                  </a:lnTo>
                  <a:cubicBezTo>
                    <a:pt x="324387" y="332208"/>
                    <a:pt x="316309" y="332208"/>
                    <a:pt x="311309" y="337208"/>
                  </a:cubicBezTo>
                  <a:cubicBezTo>
                    <a:pt x="306308" y="342209"/>
                    <a:pt x="306308" y="350286"/>
                    <a:pt x="311309" y="355287"/>
                  </a:cubicBezTo>
                  <a:lnTo>
                    <a:pt x="545816" y="589794"/>
                  </a:lnTo>
                  <a:lnTo>
                    <a:pt x="517993" y="589794"/>
                  </a:lnTo>
                  <a:lnTo>
                    <a:pt x="286178" y="358236"/>
                  </a:lnTo>
                  <a:cubicBezTo>
                    <a:pt x="282332" y="354389"/>
                    <a:pt x="276562" y="353364"/>
                    <a:pt x="271690" y="355671"/>
                  </a:cubicBezTo>
                  <a:cubicBezTo>
                    <a:pt x="248355" y="366570"/>
                    <a:pt x="223865" y="372083"/>
                    <a:pt x="198479" y="372083"/>
                  </a:cubicBezTo>
                  <a:cubicBezTo>
                    <a:pt x="103086" y="372083"/>
                    <a:pt x="25387" y="294384"/>
                    <a:pt x="25387" y="198991"/>
                  </a:cubicBezTo>
                  <a:cubicBezTo>
                    <a:pt x="25387" y="103599"/>
                    <a:pt x="103086" y="25900"/>
                    <a:pt x="198479" y="25900"/>
                  </a:cubicBezTo>
                  <a:cubicBezTo>
                    <a:pt x="293871" y="25900"/>
                    <a:pt x="371570" y="103599"/>
                    <a:pt x="371570" y="198991"/>
                  </a:cubicBezTo>
                  <a:cubicBezTo>
                    <a:pt x="371570" y="224250"/>
                    <a:pt x="366057" y="248867"/>
                    <a:pt x="355159" y="272075"/>
                  </a:cubicBezTo>
                  <a:cubicBezTo>
                    <a:pt x="352851" y="276947"/>
                    <a:pt x="353877" y="282716"/>
                    <a:pt x="357723" y="286563"/>
                  </a:cubicBezTo>
                  <a:lnTo>
                    <a:pt x="391957" y="320797"/>
                  </a:lnTo>
                  <a:lnTo>
                    <a:pt x="375417" y="337337"/>
                  </a:lnTo>
                  <a:cubicBezTo>
                    <a:pt x="372981" y="339773"/>
                    <a:pt x="371698" y="342978"/>
                    <a:pt x="371698" y="346440"/>
                  </a:cubicBezTo>
                  <a:cubicBezTo>
                    <a:pt x="371698" y="349774"/>
                    <a:pt x="373109" y="353107"/>
                    <a:pt x="375417" y="355543"/>
                  </a:cubicBezTo>
                  <a:lnTo>
                    <a:pt x="413882" y="394008"/>
                  </a:lnTo>
                  <a:cubicBezTo>
                    <a:pt x="418882" y="399008"/>
                    <a:pt x="426959" y="399008"/>
                    <a:pt x="431960" y="394008"/>
                  </a:cubicBezTo>
                  <a:lnTo>
                    <a:pt x="448500" y="377468"/>
                  </a:lnTo>
                  <a:lnTo>
                    <a:pt x="481580" y="410548"/>
                  </a:lnTo>
                  <a:lnTo>
                    <a:pt x="465040" y="427088"/>
                  </a:lnTo>
                  <a:cubicBezTo>
                    <a:pt x="460039" y="432088"/>
                    <a:pt x="460039" y="440166"/>
                    <a:pt x="465040" y="445166"/>
                  </a:cubicBezTo>
                  <a:lnTo>
                    <a:pt x="503504" y="483631"/>
                  </a:lnTo>
                  <a:cubicBezTo>
                    <a:pt x="508505" y="488632"/>
                    <a:pt x="516583" y="488632"/>
                    <a:pt x="521583" y="483631"/>
                  </a:cubicBezTo>
                  <a:lnTo>
                    <a:pt x="538123" y="467091"/>
                  </a:lnTo>
                  <a:lnTo>
                    <a:pt x="589409" y="518378"/>
                  </a:lnTo>
                  <a:lnTo>
                    <a:pt x="589409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AE285048-D977-4FED-88F5-49A095296D08}"/>
              </a:ext>
            </a:extLst>
          </p:cNvPr>
          <p:cNvGrpSpPr/>
          <p:nvPr/>
        </p:nvGrpSpPr>
        <p:grpSpPr>
          <a:xfrm>
            <a:off x="704385" y="2921050"/>
            <a:ext cx="333362" cy="589794"/>
            <a:chOff x="704385" y="2921050"/>
            <a:chExt cx="333362" cy="589794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209F2FC-CC3F-47F7-8CED-CE7F192E1594}"/>
                </a:ext>
              </a:extLst>
            </p:cNvPr>
            <p:cNvSpPr/>
            <p:nvPr/>
          </p:nvSpPr>
          <p:spPr>
            <a:xfrm>
              <a:off x="704385" y="2921050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EEA693-B089-4F09-A510-E8F1F578AD83}"/>
                </a:ext>
              </a:extLst>
            </p:cNvPr>
            <p:cNvSpPr/>
            <p:nvPr/>
          </p:nvSpPr>
          <p:spPr>
            <a:xfrm>
              <a:off x="781314" y="2921050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70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861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428AADB-7CDA-4119-A184-8E743740163A}"/>
                </a:ext>
              </a:extLst>
            </p:cNvPr>
            <p:cNvSpPr/>
            <p:nvPr/>
          </p:nvSpPr>
          <p:spPr>
            <a:xfrm>
              <a:off x="781314" y="3177482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6534CEB-355F-475B-AB73-3975774B63E1}"/>
                </a:ext>
              </a:extLst>
            </p:cNvPr>
            <p:cNvSpPr/>
            <p:nvPr/>
          </p:nvSpPr>
          <p:spPr>
            <a:xfrm>
              <a:off x="806958" y="3074909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477DCA-E155-4963-85BC-476B067E82E9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54492 w 51286"/>
                <a:gd name="connsiteY0" fmla="*/ 0 h 51286"/>
                <a:gd name="connsiteX1" fmla="*/ 0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54492" y="0"/>
                  </a:moveTo>
                  <a:lnTo>
                    <a:pt x="0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E53232-F034-4BF6-9035-7FA6012F4E90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0 w 51286"/>
                <a:gd name="connsiteY0" fmla="*/ 0 h 51286"/>
                <a:gd name="connsiteX1" fmla="*/ 54492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0"/>
                  </a:moveTo>
                  <a:lnTo>
                    <a:pt x="54492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3AE4F8A-0C31-4616-ACC9-756DE23B992D}"/>
              </a:ext>
            </a:extLst>
          </p:cNvPr>
          <p:cNvGrpSpPr/>
          <p:nvPr/>
        </p:nvGrpSpPr>
        <p:grpSpPr>
          <a:xfrm>
            <a:off x="2371194" y="2927460"/>
            <a:ext cx="538508" cy="576973"/>
            <a:chOff x="2371194" y="2927460"/>
            <a:chExt cx="538508" cy="576973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B3562A-4A34-4269-8F6C-E056EB3E2D65}"/>
                </a:ext>
              </a:extLst>
            </p:cNvPr>
            <p:cNvSpPr/>
            <p:nvPr/>
          </p:nvSpPr>
          <p:spPr>
            <a:xfrm>
              <a:off x="248658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FEB9EA-6DB1-4512-9582-1C9A693FD0B6}"/>
                </a:ext>
              </a:extLst>
            </p:cNvPr>
            <p:cNvSpPr/>
            <p:nvPr/>
          </p:nvSpPr>
          <p:spPr>
            <a:xfrm>
              <a:off x="242248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3A5E4A4-DBDA-400A-8EBE-0E7FB07651DA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3A0D5-C3EA-42BE-8367-D46A13F3C984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B356694-001D-42FE-AE13-55C116F2419F}"/>
                </a:ext>
              </a:extLst>
            </p:cNvPr>
            <p:cNvSpPr/>
            <p:nvPr/>
          </p:nvSpPr>
          <p:spPr>
            <a:xfrm>
              <a:off x="264044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8380ED-F298-4A1F-B2F2-D3388F88287B}"/>
                </a:ext>
              </a:extLst>
            </p:cNvPr>
            <p:cNvSpPr/>
            <p:nvPr/>
          </p:nvSpPr>
          <p:spPr>
            <a:xfrm>
              <a:off x="257634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441E707-A057-4A81-8C3B-5B76A63F479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9F760A3-10C4-41A2-9383-75FB6BD234E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FB958AE-9081-422D-9F64-4E71D68A0AF0}"/>
                </a:ext>
              </a:extLst>
            </p:cNvPr>
            <p:cNvSpPr/>
            <p:nvPr/>
          </p:nvSpPr>
          <p:spPr>
            <a:xfrm>
              <a:off x="2794307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6484898-4687-4C22-8B17-D4548CC3C902}"/>
                </a:ext>
              </a:extLst>
            </p:cNvPr>
            <p:cNvSpPr/>
            <p:nvPr/>
          </p:nvSpPr>
          <p:spPr>
            <a:xfrm>
              <a:off x="2730199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8A6ADF-72F7-48F3-AA05-991834C0AFFE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853C6F-6F10-4182-82BB-F921DE06ACD6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67B0BED-BC2A-49BA-89EA-5418D1363F0F}"/>
                </a:ext>
              </a:extLst>
            </p:cNvPr>
            <p:cNvSpPr/>
            <p:nvPr/>
          </p:nvSpPr>
          <p:spPr>
            <a:xfrm>
              <a:off x="2371194" y="2927460"/>
              <a:ext cx="538508" cy="256432"/>
            </a:xfrm>
            <a:custGeom>
              <a:avLst/>
              <a:gdLst>
                <a:gd name="connsiteX0" fmla="*/ 166681 w 538507"/>
                <a:gd name="connsiteY0" fmla="*/ 256432 h 256432"/>
                <a:gd name="connsiteX1" fmla="*/ 128216 w 538507"/>
                <a:gd name="connsiteY1" fmla="*/ 256432 h 256432"/>
                <a:gd name="connsiteX2" fmla="*/ 0 w 538507"/>
                <a:gd name="connsiteY2" fmla="*/ 128216 h 256432"/>
                <a:gd name="connsiteX3" fmla="*/ 0 w 538507"/>
                <a:gd name="connsiteY3" fmla="*/ 128216 h 256432"/>
                <a:gd name="connsiteX4" fmla="*/ 128216 w 538507"/>
                <a:gd name="connsiteY4" fmla="*/ 0 h 256432"/>
                <a:gd name="connsiteX5" fmla="*/ 410292 w 538507"/>
                <a:gd name="connsiteY5" fmla="*/ 0 h 256432"/>
                <a:gd name="connsiteX6" fmla="*/ 538508 w 538507"/>
                <a:gd name="connsiteY6" fmla="*/ 128216 h 256432"/>
                <a:gd name="connsiteX7" fmla="*/ 538508 w 538507"/>
                <a:gd name="connsiteY7" fmla="*/ 128216 h 256432"/>
                <a:gd name="connsiteX8" fmla="*/ 410292 w 538507"/>
                <a:gd name="connsiteY8" fmla="*/ 256432 h 256432"/>
                <a:gd name="connsiteX9" fmla="*/ 371827 w 538507"/>
                <a:gd name="connsiteY9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507" h="256432">
                  <a:moveTo>
                    <a:pt x="166681" y="256432"/>
                  </a:moveTo>
                  <a:lnTo>
                    <a:pt x="128216" y="256432"/>
                  </a:lnTo>
                  <a:cubicBezTo>
                    <a:pt x="57441" y="256432"/>
                    <a:pt x="0" y="198991"/>
                    <a:pt x="0" y="128216"/>
                  </a:cubicBezTo>
                  <a:lnTo>
                    <a:pt x="0" y="128216"/>
                  </a:lnTo>
                  <a:cubicBezTo>
                    <a:pt x="0" y="57441"/>
                    <a:pt x="57441" y="0"/>
                    <a:pt x="128216" y="0"/>
                  </a:cubicBezTo>
                  <a:lnTo>
                    <a:pt x="410292" y="0"/>
                  </a:lnTo>
                  <a:cubicBezTo>
                    <a:pt x="481067" y="0"/>
                    <a:pt x="538508" y="57441"/>
                    <a:pt x="538508" y="128216"/>
                  </a:cubicBezTo>
                  <a:lnTo>
                    <a:pt x="538508" y="128216"/>
                  </a:lnTo>
                  <a:cubicBezTo>
                    <a:pt x="538508" y="198991"/>
                    <a:pt x="481067" y="256432"/>
                    <a:pt x="410292" y="256432"/>
                  </a:cubicBezTo>
                  <a:lnTo>
                    <a:pt x="371827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72D54A1-0C78-46B6-B7FC-072A931938B9}"/>
                </a:ext>
              </a:extLst>
            </p:cNvPr>
            <p:cNvSpPr/>
            <p:nvPr/>
          </p:nvSpPr>
          <p:spPr>
            <a:xfrm>
              <a:off x="2576340" y="3171071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077FC2-F2DC-43F4-AF32-C72355265632}"/>
                </a:ext>
              </a:extLst>
            </p:cNvPr>
            <p:cNvSpPr/>
            <p:nvPr/>
          </p:nvSpPr>
          <p:spPr>
            <a:xfrm>
              <a:off x="2512232" y="3299287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583C722-6416-4EC1-863A-54C83BF1DFC2}"/>
                </a:ext>
              </a:extLst>
            </p:cNvPr>
            <p:cNvSpPr/>
            <p:nvPr/>
          </p:nvSpPr>
          <p:spPr>
            <a:xfrm>
              <a:off x="2614804" y="3350574"/>
              <a:ext cx="51286" cy="51286"/>
            </a:xfrm>
            <a:custGeom>
              <a:avLst/>
              <a:gdLst>
                <a:gd name="connsiteX0" fmla="*/ 51287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7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7" y="25643"/>
                  </a:moveTo>
                  <a:cubicBezTo>
                    <a:pt x="51287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7" y="11481"/>
                    <a:pt x="51287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9D1A45D-52AA-44F4-A8FC-EF9A92A48C88}"/>
                </a:ext>
              </a:extLst>
            </p:cNvPr>
            <p:cNvSpPr/>
            <p:nvPr/>
          </p:nvSpPr>
          <p:spPr>
            <a:xfrm>
              <a:off x="2640448" y="3401860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EF97999-5F13-43B1-8361-6BEC14097D66}"/>
              </a:ext>
            </a:extLst>
          </p:cNvPr>
          <p:cNvGrpSpPr/>
          <p:nvPr/>
        </p:nvGrpSpPr>
        <p:grpSpPr>
          <a:xfrm>
            <a:off x="3294350" y="3008717"/>
            <a:ext cx="410291" cy="410291"/>
            <a:chOff x="3294350" y="3008717"/>
            <a:chExt cx="410291" cy="410291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BE39FBA-9389-492A-BD7D-9EFFD95D9D41}"/>
                </a:ext>
              </a:extLst>
            </p:cNvPr>
            <p:cNvSpPr/>
            <p:nvPr/>
          </p:nvSpPr>
          <p:spPr>
            <a:xfrm>
              <a:off x="3294350" y="3008717"/>
              <a:ext cx="410291" cy="410291"/>
            </a:xfrm>
            <a:custGeom>
              <a:avLst/>
              <a:gdLst>
                <a:gd name="connsiteX0" fmla="*/ 380802 w 410291"/>
                <a:gd name="connsiteY0" fmla="*/ 196972 h 410291"/>
                <a:gd name="connsiteX1" fmla="*/ 380802 w 410291"/>
                <a:gd name="connsiteY1" fmla="*/ 33753 h 410291"/>
                <a:gd name="connsiteX2" fmla="*/ 217583 w 410291"/>
                <a:gd name="connsiteY2" fmla="*/ 33753 h 410291"/>
                <a:gd name="connsiteX3" fmla="*/ 189888 w 410291"/>
                <a:gd name="connsiteY3" fmla="*/ 152096 h 410291"/>
                <a:gd name="connsiteX4" fmla="*/ 0 w 410291"/>
                <a:gd name="connsiteY4" fmla="*/ 341984 h 410291"/>
                <a:gd name="connsiteX5" fmla="*/ 0 w 410291"/>
                <a:gd name="connsiteY5" fmla="*/ 414555 h 410291"/>
                <a:gd name="connsiteX6" fmla="*/ 72570 w 410291"/>
                <a:gd name="connsiteY6" fmla="*/ 414555 h 410291"/>
                <a:gd name="connsiteX7" fmla="*/ 90649 w 410291"/>
                <a:gd name="connsiteY7" fmla="*/ 378269 h 410291"/>
                <a:gd name="connsiteX8" fmla="*/ 126934 w 410291"/>
                <a:gd name="connsiteY8" fmla="*/ 360191 h 410291"/>
                <a:gd name="connsiteX9" fmla="*/ 136037 w 410291"/>
                <a:gd name="connsiteY9" fmla="*/ 314803 h 410291"/>
                <a:gd name="connsiteX10" fmla="*/ 181426 w 410291"/>
                <a:gd name="connsiteY10" fmla="*/ 305699 h 410291"/>
                <a:gd name="connsiteX11" fmla="*/ 199504 w 410291"/>
                <a:gd name="connsiteY11" fmla="*/ 269414 h 410291"/>
                <a:gd name="connsiteX12" fmla="*/ 235789 w 410291"/>
                <a:gd name="connsiteY12" fmla="*/ 251336 h 410291"/>
                <a:gd name="connsiteX13" fmla="*/ 262458 w 410291"/>
                <a:gd name="connsiteY13" fmla="*/ 224667 h 410291"/>
                <a:gd name="connsiteX14" fmla="*/ 380802 w 410291"/>
                <a:gd name="connsiteY14" fmla="*/ 196972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0291" h="410291">
                  <a:moveTo>
                    <a:pt x="380802" y="196972"/>
                  </a:moveTo>
                  <a:cubicBezTo>
                    <a:pt x="425806" y="151968"/>
                    <a:pt x="425806" y="78885"/>
                    <a:pt x="380802" y="33753"/>
                  </a:cubicBezTo>
                  <a:cubicBezTo>
                    <a:pt x="335798" y="-11251"/>
                    <a:pt x="262715" y="-11251"/>
                    <a:pt x="217583" y="33753"/>
                  </a:cubicBezTo>
                  <a:cubicBezTo>
                    <a:pt x="185529" y="65807"/>
                    <a:pt x="176425" y="111836"/>
                    <a:pt x="189888" y="152096"/>
                  </a:cubicBezTo>
                  <a:lnTo>
                    <a:pt x="0" y="341984"/>
                  </a:lnTo>
                  <a:lnTo>
                    <a:pt x="0" y="414555"/>
                  </a:lnTo>
                  <a:lnTo>
                    <a:pt x="72570" y="414555"/>
                  </a:lnTo>
                  <a:lnTo>
                    <a:pt x="90649" y="378269"/>
                  </a:lnTo>
                  <a:lnTo>
                    <a:pt x="126934" y="360191"/>
                  </a:lnTo>
                  <a:lnTo>
                    <a:pt x="136037" y="314803"/>
                  </a:lnTo>
                  <a:lnTo>
                    <a:pt x="181426" y="305699"/>
                  </a:lnTo>
                  <a:lnTo>
                    <a:pt x="199504" y="269414"/>
                  </a:lnTo>
                  <a:lnTo>
                    <a:pt x="235789" y="251336"/>
                  </a:lnTo>
                  <a:lnTo>
                    <a:pt x="262458" y="224667"/>
                  </a:lnTo>
                  <a:cubicBezTo>
                    <a:pt x="302718" y="238129"/>
                    <a:pt x="348876" y="228898"/>
                    <a:pt x="380802" y="19697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A8275-CE58-43AB-A464-3E1F302E7355}"/>
                </a:ext>
              </a:extLst>
            </p:cNvPr>
            <p:cNvSpPr/>
            <p:nvPr/>
          </p:nvSpPr>
          <p:spPr>
            <a:xfrm>
              <a:off x="3595145" y="3071191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409B16D-8009-4D5D-A908-228070C9F60C}"/>
              </a:ext>
            </a:extLst>
          </p:cNvPr>
          <p:cNvGrpSpPr/>
          <p:nvPr/>
        </p:nvGrpSpPr>
        <p:grpSpPr>
          <a:xfrm>
            <a:off x="4132113" y="3017212"/>
            <a:ext cx="512865" cy="397470"/>
            <a:chOff x="4132113" y="3017212"/>
            <a:chExt cx="512865" cy="397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5B97E05-5CF9-4F8C-B919-FFFEF694F0D5}"/>
                </a:ext>
              </a:extLst>
            </p:cNvPr>
            <p:cNvSpPr/>
            <p:nvPr/>
          </p:nvSpPr>
          <p:spPr>
            <a:xfrm>
              <a:off x="4132114" y="3017212"/>
              <a:ext cx="512864" cy="102573"/>
            </a:xfrm>
            <a:custGeom>
              <a:avLst/>
              <a:gdLst>
                <a:gd name="connsiteX0" fmla="*/ 0 w 512864"/>
                <a:gd name="connsiteY0" fmla="*/ 0 h 102572"/>
                <a:gd name="connsiteX1" fmla="*/ 512864 w 512864"/>
                <a:gd name="connsiteY1" fmla="*/ 0 h 102572"/>
                <a:gd name="connsiteX2" fmla="*/ 512864 w 512864"/>
                <a:gd name="connsiteY2" fmla="*/ 102573 h 102572"/>
                <a:gd name="connsiteX3" fmla="*/ 0 w 51286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102572">
                  <a:moveTo>
                    <a:pt x="0" y="0"/>
                  </a:moveTo>
                  <a:lnTo>
                    <a:pt x="512864" y="0"/>
                  </a:lnTo>
                  <a:lnTo>
                    <a:pt x="512864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AD63ED-F0AB-4042-A40A-2A4F84ED11A0}"/>
                </a:ext>
              </a:extLst>
            </p:cNvPr>
            <p:cNvSpPr/>
            <p:nvPr/>
          </p:nvSpPr>
          <p:spPr>
            <a:xfrm>
              <a:off x="4132113" y="3119785"/>
              <a:ext cx="512864" cy="294897"/>
            </a:xfrm>
            <a:custGeom>
              <a:avLst/>
              <a:gdLst>
                <a:gd name="connsiteX0" fmla="*/ 256432 w 512864"/>
                <a:gd name="connsiteY0" fmla="*/ 294897 h 294897"/>
                <a:gd name="connsiteX1" fmla="*/ 256432 w 512864"/>
                <a:gd name="connsiteY1" fmla="*/ 294897 h 294897"/>
                <a:gd name="connsiteX2" fmla="*/ 0 w 512864"/>
                <a:gd name="connsiteY2" fmla="*/ 38465 h 294897"/>
                <a:gd name="connsiteX3" fmla="*/ 0 w 512864"/>
                <a:gd name="connsiteY3" fmla="*/ 0 h 294897"/>
                <a:gd name="connsiteX4" fmla="*/ 512864 w 512864"/>
                <a:gd name="connsiteY4" fmla="*/ 0 h 294897"/>
                <a:gd name="connsiteX5" fmla="*/ 512864 w 512864"/>
                <a:gd name="connsiteY5" fmla="*/ 38465 h 294897"/>
                <a:gd name="connsiteX6" fmla="*/ 256432 w 512864"/>
                <a:gd name="connsiteY6" fmla="*/ 294897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4" h="294897">
                  <a:moveTo>
                    <a:pt x="256432" y="294897"/>
                  </a:moveTo>
                  <a:lnTo>
                    <a:pt x="256432" y="294897"/>
                  </a:lnTo>
                  <a:cubicBezTo>
                    <a:pt x="114754" y="294897"/>
                    <a:pt x="0" y="180144"/>
                    <a:pt x="0" y="38465"/>
                  </a:cubicBezTo>
                  <a:lnTo>
                    <a:pt x="0" y="0"/>
                  </a:lnTo>
                  <a:lnTo>
                    <a:pt x="512864" y="0"/>
                  </a:lnTo>
                  <a:lnTo>
                    <a:pt x="512864" y="38465"/>
                  </a:lnTo>
                  <a:cubicBezTo>
                    <a:pt x="512864" y="180144"/>
                    <a:pt x="397983" y="294897"/>
                    <a:pt x="256432" y="294897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0DF1D0A-1FA3-41E6-8681-77EE43D0D160}"/>
                </a:ext>
              </a:extLst>
            </p:cNvPr>
            <p:cNvSpPr/>
            <p:nvPr/>
          </p:nvSpPr>
          <p:spPr>
            <a:xfrm>
              <a:off x="4292384" y="3171071"/>
              <a:ext cx="192324" cy="192324"/>
            </a:xfrm>
            <a:custGeom>
              <a:avLst/>
              <a:gdLst>
                <a:gd name="connsiteX0" fmla="*/ 192324 w 192324"/>
                <a:gd name="connsiteY0" fmla="*/ 96162 h 192324"/>
                <a:gd name="connsiteX1" fmla="*/ 96162 w 192324"/>
                <a:gd name="connsiteY1" fmla="*/ 192324 h 192324"/>
                <a:gd name="connsiteX2" fmla="*/ 0 w 192324"/>
                <a:gd name="connsiteY2" fmla="*/ 96162 h 192324"/>
                <a:gd name="connsiteX3" fmla="*/ 96162 w 192324"/>
                <a:gd name="connsiteY3" fmla="*/ 0 h 192324"/>
                <a:gd name="connsiteX4" fmla="*/ 192324 w 192324"/>
                <a:gd name="connsiteY4" fmla="*/ 96162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24" h="192324">
                  <a:moveTo>
                    <a:pt x="192324" y="96162"/>
                  </a:moveTo>
                  <a:cubicBezTo>
                    <a:pt x="192324" y="149271"/>
                    <a:pt x="149271" y="192324"/>
                    <a:pt x="96162" y="192324"/>
                  </a:cubicBezTo>
                  <a:cubicBezTo>
                    <a:pt x="43053" y="192324"/>
                    <a:pt x="0" y="149271"/>
                    <a:pt x="0" y="96162"/>
                  </a:cubicBezTo>
                  <a:cubicBezTo>
                    <a:pt x="0" y="43053"/>
                    <a:pt x="43053" y="0"/>
                    <a:pt x="96162" y="0"/>
                  </a:cubicBezTo>
                  <a:cubicBezTo>
                    <a:pt x="149271" y="0"/>
                    <a:pt x="192324" y="43053"/>
                    <a:pt x="192324" y="961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B2214A5-A376-406D-B5E3-3E75B5E49779}"/>
                </a:ext>
              </a:extLst>
            </p:cNvPr>
            <p:cNvSpPr/>
            <p:nvPr/>
          </p:nvSpPr>
          <p:spPr>
            <a:xfrm>
              <a:off x="4337259" y="3215947"/>
              <a:ext cx="102573" cy="102573"/>
            </a:xfrm>
            <a:custGeom>
              <a:avLst/>
              <a:gdLst>
                <a:gd name="connsiteX0" fmla="*/ 102573 w 102572"/>
                <a:gd name="connsiteY0" fmla="*/ 51286 h 102572"/>
                <a:gd name="connsiteX1" fmla="*/ 51286 w 102572"/>
                <a:gd name="connsiteY1" fmla="*/ 102573 h 102572"/>
                <a:gd name="connsiteX2" fmla="*/ 0 w 102572"/>
                <a:gd name="connsiteY2" fmla="*/ 51286 h 102572"/>
                <a:gd name="connsiteX3" fmla="*/ 51286 w 102572"/>
                <a:gd name="connsiteY3" fmla="*/ 0 h 102572"/>
                <a:gd name="connsiteX4" fmla="*/ 102573 w 102572"/>
                <a:gd name="connsiteY4" fmla="*/ 51286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102573" y="51286"/>
                  </a:moveTo>
                  <a:cubicBezTo>
                    <a:pt x="102573" y="79611"/>
                    <a:pt x="79611" y="102573"/>
                    <a:pt x="51286" y="102573"/>
                  </a:cubicBezTo>
                  <a:cubicBezTo>
                    <a:pt x="22962" y="102573"/>
                    <a:pt x="0" y="79611"/>
                    <a:pt x="0" y="51286"/>
                  </a:cubicBezTo>
                  <a:cubicBezTo>
                    <a:pt x="0" y="22962"/>
                    <a:pt x="22962" y="0"/>
                    <a:pt x="51286" y="0"/>
                  </a:cubicBezTo>
                  <a:cubicBezTo>
                    <a:pt x="79611" y="0"/>
                    <a:pt x="102573" y="229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8C4095F-EBEF-4D20-985B-337DFEF4CEE0}"/>
              </a:ext>
            </a:extLst>
          </p:cNvPr>
          <p:cNvGrpSpPr/>
          <p:nvPr/>
        </p:nvGrpSpPr>
        <p:grpSpPr>
          <a:xfrm>
            <a:off x="1422395" y="3004347"/>
            <a:ext cx="564151" cy="423156"/>
            <a:chOff x="1422395" y="3004347"/>
            <a:chExt cx="564151" cy="423156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BF85118-7D32-4B54-BA7A-1AC3B241A4F4}"/>
                </a:ext>
              </a:extLst>
            </p:cNvPr>
            <p:cNvSpPr/>
            <p:nvPr/>
          </p:nvSpPr>
          <p:spPr>
            <a:xfrm>
              <a:off x="1807043" y="3273644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9E1742F-AA24-4780-B5B0-6BB8C9400002}"/>
                </a:ext>
              </a:extLst>
            </p:cNvPr>
            <p:cNvSpPr/>
            <p:nvPr/>
          </p:nvSpPr>
          <p:spPr>
            <a:xfrm>
              <a:off x="1832686" y="3171071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00C3E05-BCD6-4547-BB50-2C552ACDB9C1}"/>
                </a:ext>
              </a:extLst>
            </p:cNvPr>
            <p:cNvSpPr/>
            <p:nvPr/>
          </p:nvSpPr>
          <p:spPr>
            <a:xfrm>
              <a:off x="1896794" y="3324930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132FC2-A008-44F2-BE1E-38D123057934}"/>
                </a:ext>
              </a:extLst>
            </p:cNvPr>
            <p:cNvSpPr/>
            <p:nvPr/>
          </p:nvSpPr>
          <p:spPr>
            <a:xfrm>
              <a:off x="1601897" y="3047086"/>
              <a:ext cx="179503" cy="179503"/>
            </a:xfrm>
            <a:custGeom>
              <a:avLst/>
              <a:gdLst>
                <a:gd name="connsiteX0" fmla="*/ 179503 w 179502"/>
                <a:gd name="connsiteY0" fmla="*/ 89751 h 179502"/>
                <a:gd name="connsiteX1" fmla="*/ 89751 w 179502"/>
                <a:gd name="connsiteY1" fmla="*/ 179503 h 179502"/>
                <a:gd name="connsiteX2" fmla="*/ 0 w 179502"/>
                <a:gd name="connsiteY2" fmla="*/ 89751 h 179502"/>
                <a:gd name="connsiteX3" fmla="*/ 89751 w 179502"/>
                <a:gd name="connsiteY3" fmla="*/ 0 h 179502"/>
                <a:gd name="connsiteX4" fmla="*/ 179503 w 179502"/>
                <a:gd name="connsiteY4" fmla="*/ 89751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179502">
                  <a:moveTo>
                    <a:pt x="179503" y="89751"/>
                  </a:moveTo>
                  <a:cubicBezTo>
                    <a:pt x="179503" y="139319"/>
                    <a:pt x="139319" y="179503"/>
                    <a:pt x="89751" y="179503"/>
                  </a:cubicBezTo>
                  <a:cubicBezTo>
                    <a:pt x="40183" y="179503"/>
                    <a:pt x="0" y="139319"/>
                    <a:pt x="0" y="89751"/>
                  </a:cubicBezTo>
                  <a:cubicBezTo>
                    <a:pt x="0" y="40183"/>
                    <a:pt x="40183" y="0"/>
                    <a:pt x="89751" y="0"/>
                  </a:cubicBezTo>
                  <a:cubicBezTo>
                    <a:pt x="139319" y="0"/>
                    <a:pt x="179503" y="40183"/>
                    <a:pt x="179503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B8F4E68-98D5-4AEC-92B0-30A1F0947003}"/>
                </a:ext>
              </a:extLst>
            </p:cNvPr>
            <p:cNvSpPr/>
            <p:nvPr/>
          </p:nvSpPr>
          <p:spPr>
            <a:xfrm>
              <a:off x="1666005" y="3111194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D43C372-915C-42A6-91E8-3DA7B2DBA689}"/>
                </a:ext>
              </a:extLst>
            </p:cNvPr>
            <p:cNvSpPr/>
            <p:nvPr/>
          </p:nvSpPr>
          <p:spPr>
            <a:xfrm>
              <a:off x="1422395" y="3004347"/>
              <a:ext cx="525686" cy="128216"/>
            </a:xfrm>
            <a:custGeom>
              <a:avLst/>
              <a:gdLst>
                <a:gd name="connsiteX0" fmla="*/ 0 w 525685"/>
                <a:gd name="connsiteY0" fmla="*/ 132490 h 128216"/>
                <a:gd name="connsiteX1" fmla="*/ 538508 w 525685"/>
                <a:gd name="connsiteY1" fmla="*/ 13249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5685" h="128216">
                  <a:moveTo>
                    <a:pt x="0" y="132490"/>
                  </a:moveTo>
                  <a:cubicBezTo>
                    <a:pt x="0" y="132490"/>
                    <a:pt x="231815" y="-165612"/>
                    <a:pt x="538508" y="13249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15C7E9E-056C-4859-8F62-DA32E57A64D9}"/>
                </a:ext>
              </a:extLst>
            </p:cNvPr>
            <p:cNvSpPr/>
            <p:nvPr/>
          </p:nvSpPr>
          <p:spPr>
            <a:xfrm>
              <a:off x="1948081" y="3136837"/>
              <a:ext cx="12822" cy="12822"/>
            </a:xfrm>
            <a:custGeom>
              <a:avLst/>
              <a:gdLst>
                <a:gd name="connsiteX0" fmla="*/ 0 w 12821"/>
                <a:gd name="connsiteY0" fmla="*/ 12180 h 0"/>
                <a:gd name="connsiteX1" fmla="*/ 12822 w 128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>
                  <a:moveTo>
                    <a:pt x="0" y="12180"/>
                  </a:moveTo>
                  <a:cubicBezTo>
                    <a:pt x="4231" y="8206"/>
                    <a:pt x="8591" y="4231"/>
                    <a:pt x="12822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B97B4AF-CED0-4548-B98A-AA1CBCD06E90}"/>
                </a:ext>
              </a:extLst>
            </p:cNvPr>
            <p:cNvSpPr/>
            <p:nvPr/>
          </p:nvSpPr>
          <p:spPr>
            <a:xfrm>
              <a:off x="1422395" y="3136837"/>
              <a:ext cx="346183" cy="128216"/>
            </a:xfrm>
            <a:custGeom>
              <a:avLst/>
              <a:gdLst>
                <a:gd name="connsiteX0" fmla="*/ 0 w 346183"/>
                <a:gd name="connsiteY0" fmla="*/ 0 h 128216"/>
                <a:gd name="connsiteX1" fmla="*/ 359005 w 346183"/>
                <a:gd name="connsiteY1" fmla="*/ 11642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183" h="128216">
                  <a:moveTo>
                    <a:pt x="0" y="0"/>
                  </a:moveTo>
                  <a:cubicBezTo>
                    <a:pt x="0" y="0"/>
                    <a:pt x="145782" y="187452"/>
                    <a:pt x="359005" y="11642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3DB605D9-A1D4-4983-B36A-D27647119671}"/>
              </a:ext>
            </a:extLst>
          </p:cNvPr>
          <p:cNvGrpSpPr/>
          <p:nvPr/>
        </p:nvGrpSpPr>
        <p:grpSpPr>
          <a:xfrm>
            <a:off x="1471502" y="1997894"/>
            <a:ext cx="602616" cy="512864"/>
            <a:chOff x="1471502" y="1997894"/>
            <a:chExt cx="602616" cy="512864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CD441DA-52BD-4F2E-AE64-75BAD412B00B}"/>
                </a:ext>
              </a:extLst>
            </p:cNvPr>
            <p:cNvSpPr/>
            <p:nvPr/>
          </p:nvSpPr>
          <p:spPr>
            <a:xfrm>
              <a:off x="1727934" y="2177396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D2D6BD1-15E5-41BD-9947-7796F97163FB}"/>
                </a:ext>
              </a:extLst>
            </p:cNvPr>
            <p:cNvSpPr/>
            <p:nvPr/>
          </p:nvSpPr>
          <p:spPr>
            <a:xfrm>
              <a:off x="1663826" y="2305612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7A04237-2C42-449C-965A-C5D6C9587819}"/>
                </a:ext>
              </a:extLst>
            </p:cNvPr>
            <p:cNvSpPr/>
            <p:nvPr/>
          </p:nvSpPr>
          <p:spPr>
            <a:xfrm>
              <a:off x="1766399" y="2356899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F719905-C9B6-4CBE-98CB-8D5F555D8CCA}"/>
                </a:ext>
              </a:extLst>
            </p:cNvPr>
            <p:cNvSpPr/>
            <p:nvPr/>
          </p:nvSpPr>
          <p:spPr>
            <a:xfrm>
              <a:off x="1792042" y="2408185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C85D39D-DF26-4D3F-AF71-42F66F8E9A83}"/>
                </a:ext>
              </a:extLst>
            </p:cNvPr>
            <p:cNvSpPr/>
            <p:nvPr/>
          </p:nvSpPr>
          <p:spPr>
            <a:xfrm>
              <a:off x="1471502" y="1997894"/>
              <a:ext cx="602616" cy="384648"/>
            </a:xfrm>
            <a:custGeom>
              <a:avLst/>
              <a:gdLst>
                <a:gd name="connsiteX0" fmla="*/ 487221 w 602615"/>
                <a:gd name="connsiteY0" fmla="*/ 384648 h 384648"/>
                <a:gd name="connsiteX1" fmla="*/ 525686 w 602615"/>
                <a:gd name="connsiteY1" fmla="*/ 384648 h 384648"/>
                <a:gd name="connsiteX2" fmla="*/ 602616 w 602615"/>
                <a:gd name="connsiteY2" fmla="*/ 307719 h 384648"/>
                <a:gd name="connsiteX3" fmla="*/ 525686 w 602615"/>
                <a:gd name="connsiteY3" fmla="*/ 230789 h 384648"/>
                <a:gd name="connsiteX4" fmla="*/ 518891 w 602615"/>
                <a:gd name="connsiteY4" fmla="*/ 231174 h 384648"/>
                <a:gd name="connsiteX5" fmla="*/ 538508 w 602615"/>
                <a:gd name="connsiteY5" fmla="*/ 166681 h 384648"/>
                <a:gd name="connsiteX6" fmla="*/ 423113 w 602615"/>
                <a:gd name="connsiteY6" fmla="*/ 51286 h 384648"/>
                <a:gd name="connsiteX7" fmla="*/ 354774 w 602615"/>
                <a:gd name="connsiteY7" fmla="*/ 73852 h 384648"/>
                <a:gd name="connsiteX8" fmla="*/ 230789 w 602615"/>
                <a:gd name="connsiteY8" fmla="*/ 0 h 384648"/>
                <a:gd name="connsiteX9" fmla="*/ 89751 w 602615"/>
                <a:gd name="connsiteY9" fmla="*/ 141038 h 384648"/>
                <a:gd name="connsiteX10" fmla="*/ 90649 w 602615"/>
                <a:gd name="connsiteY10" fmla="*/ 156552 h 384648"/>
                <a:gd name="connsiteX11" fmla="*/ 0 w 602615"/>
                <a:gd name="connsiteY11" fmla="*/ 269254 h 384648"/>
                <a:gd name="connsiteX12" fmla="*/ 115394 w 602615"/>
                <a:gd name="connsiteY12" fmla="*/ 384648 h 384648"/>
                <a:gd name="connsiteX13" fmla="*/ 153859 w 602615"/>
                <a:gd name="connsiteY13" fmla="*/ 384648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615" h="384648">
                  <a:moveTo>
                    <a:pt x="487221" y="384648"/>
                  </a:moveTo>
                  <a:cubicBezTo>
                    <a:pt x="505428" y="384648"/>
                    <a:pt x="518891" y="384648"/>
                    <a:pt x="525686" y="384648"/>
                  </a:cubicBezTo>
                  <a:cubicBezTo>
                    <a:pt x="568126" y="384648"/>
                    <a:pt x="602616" y="350158"/>
                    <a:pt x="602616" y="307719"/>
                  </a:cubicBezTo>
                  <a:cubicBezTo>
                    <a:pt x="602616" y="265279"/>
                    <a:pt x="568126" y="230789"/>
                    <a:pt x="525686" y="230789"/>
                  </a:cubicBezTo>
                  <a:cubicBezTo>
                    <a:pt x="523378" y="230789"/>
                    <a:pt x="521070" y="230917"/>
                    <a:pt x="518891" y="231174"/>
                  </a:cubicBezTo>
                  <a:cubicBezTo>
                    <a:pt x="531328" y="212710"/>
                    <a:pt x="538508" y="190529"/>
                    <a:pt x="538508" y="166681"/>
                  </a:cubicBezTo>
                  <a:cubicBezTo>
                    <a:pt x="538508" y="102958"/>
                    <a:pt x="486837" y="51286"/>
                    <a:pt x="423113" y="51286"/>
                  </a:cubicBezTo>
                  <a:cubicBezTo>
                    <a:pt x="397470" y="51286"/>
                    <a:pt x="374006" y="59749"/>
                    <a:pt x="354774" y="73852"/>
                  </a:cubicBezTo>
                  <a:cubicBezTo>
                    <a:pt x="330926" y="29874"/>
                    <a:pt x="284383" y="0"/>
                    <a:pt x="230789" y="0"/>
                  </a:cubicBezTo>
                  <a:cubicBezTo>
                    <a:pt x="152834" y="0"/>
                    <a:pt x="89751" y="63082"/>
                    <a:pt x="89751" y="141038"/>
                  </a:cubicBezTo>
                  <a:cubicBezTo>
                    <a:pt x="89751" y="146295"/>
                    <a:pt x="90136" y="151423"/>
                    <a:pt x="90649" y="156552"/>
                  </a:cubicBezTo>
                  <a:cubicBezTo>
                    <a:pt x="38849" y="167835"/>
                    <a:pt x="0" y="213993"/>
                    <a:pt x="0" y="269254"/>
                  </a:cubicBezTo>
                  <a:cubicBezTo>
                    <a:pt x="0" y="332977"/>
                    <a:pt x="51671" y="384648"/>
                    <a:pt x="115394" y="384648"/>
                  </a:cubicBezTo>
                  <a:cubicBezTo>
                    <a:pt x="123729" y="384648"/>
                    <a:pt x="137063" y="384648"/>
                    <a:pt x="153859" y="38464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F5958939-0725-431B-9B75-8760003030E9}"/>
              </a:ext>
            </a:extLst>
          </p:cNvPr>
          <p:cNvGrpSpPr/>
          <p:nvPr/>
        </p:nvGrpSpPr>
        <p:grpSpPr>
          <a:xfrm>
            <a:off x="646806" y="2010715"/>
            <a:ext cx="435935" cy="487221"/>
            <a:chOff x="646806" y="2010715"/>
            <a:chExt cx="435935" cy="487221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FE73CC-F716-4FB7-936C-DA4797685205}"/>
                </a:ext>
              </a:extLst>
            </p:cNvPr>
            <p:cNvSpPr/>
            <p:nvPr/>
          </p:nvSpPr>
          <p:spPr>
            <a:xfrm>
              <a:off x="646806" y="2010715"/>
              <a:ext cx="435935" cy="487221"/>
            </a:xfrm>
            <a:custGeom>
              <a:avLst/>
              <a:gdLst>
                <a:gd name="connsiteX0" fmla="*/ 430816 w 435934"/>
                <a:gd name="connsiteY0" fmla="*/ 269254 h 487221"/>
                <a:gd name="connsiteX1" fmla="*/ 425175 w 435934"/>
                <a:gd name="connsiteY1" fmla="*/ 89751 h 487221"/>
                <a:gd name="connsiteX2" fmla="*/ 220029 w 435934"/>
                <a:gd name="connsiteY2" fmla="*/ 0 h 487221"/>
                <a:gd name="connsiteX3" fmla="*/ 14883 w 435934"/>
                <a:gd name="connsiteY3" fmla="*/ 89751 h 487221"/>
                <a:gd name="connsiteX4" fmla="*/ 220029 w 435934"/>
                <a:gd name="connsiteY4" fmla="*/ 487221 h 487221"/>
                <a:gd name="connsiteX5" fmla="*/ 258494 w 435934"/>
                <a:gd name="connsiteY5" fmla="*/ 470168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934" h="487221">
                  <a:moveTo>
                    <a:pt x="430816" y="269254"/>
                  </a:moveTo>
                  <a:cubicBezTo>
                    <a:pt x="454664" y="173733"/>
                    <a:pt x="425175" y="89751"/>
                    <a:pt x="425175" y="89751"/>
                  </a:cubicBez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233620" y="481836"/>
                    <a:pt x="246441" y="476066"/>
                    <a:pt x="258494" y="470168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0A60B57-5DD1-4440-8B85-1B5ECA1F2AEE}"/>
                </a:ext>
              </a:extLst>
            </p:cNvPr>
            <p:cNvSpPr/>
            <p:nvPr/>
          </p:nvSpPr>
          <p:spPr>
            <a:xfrm>
              <a:off x="866834" y="2010715"/>
              <a:ext cx="12822" cy="487221"/>
            </a:xfrm>
            <a:custGeom>
              <a:avLst/>
              <a:gdLst>
                <a:gd name="connsiteX0" fmla="*/ 0 w 0"/>
                <a:gd name="connsiteY0" fmla="*/ 0 h 487221"/>
                <a:gd name="connsiteX1" fmla="*/ 0 w 0"/>
                <a:gd name="connsiteY1" fmla="*/ 48722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87221">
                  <a:moveTo>
                    <a:pt x="0" y="0"/>
                  </a:moveTo>
                  <a:lnTo>
                    <a:pt x="0" y="487221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99FC7E6-CDF8-4BCC-94DF-2FD3E058212B}"/>
                </a:ext>
              </a:extLst>
            </p:cNvPr>
            <p:cNvSpPr/>
            <p:nvPr/>
          </p:nvSpPr>
          <p:spPr>
            <a:xfrm>
              <a:off x="956586" y="2382542"/>
              <a:ext cx="115394" cy="102573"/>
            </a:xfrm>
            <a:custGeom>
              <a:avLst/>
              <a:gdLst>
                <a:gd name="connsiteX0" fmla="*/ 0 w 115394"/>
                <a:gd name="connsiteY0" fmla="*/ 0 h 102572"/>
                <a:gd name="connsiteX1" fmla="*/ 128216 w 115394"/>
                <a:gd name="connsiteY1" fmla="*/ 0 h 102572"/>
                <a:gd name="connsiteX2" fmla="*/ 128216 w 115394"/>
                <a:gd name="connsiteY2" fmla="*/ 102573 h 102572"/>
                <a:gd name="connsiteX3" fmla="*/ 0 w 11539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94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18DD6C2-A554-4CAD-8CE7-CF0A7CE3FDF5}"/>
                </a:ext>
              </a:extLst>
            </p:cNvPr>
            <p:cNvSpPr/>
            <p:nvPr/>
          </p:nvSpPr>
          <p:spPr>
            <a:xfrm>
              <a:off x="969407" y="2305612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9A0257F-52C3-4B04-91F6-7240473FB83A}"/>
                </a:ext>
              </a:extLst>
            </p:cNvPr>
            <p:cNvSpPr/>
            <p:nvPr/>
          </p:nvSpPr>
          <p:spPr>
            <a:xfrm>
              <a:off x="1020694" y="2421007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74FC719-D321-4284-A2BD-088AF789E3A5}"/>
              </a:ext>
            </a:extLst>
          </p:cNvPr>
          <p:cNvGrpSpPr/>
          <p:nvPr/>
        </p:nvGrpSpPr>
        <p:grpSpPr>
          <a:xfrm>
            <a:off x="2458766" y="2074823"/>
            <a:ext cx="564151" cy="359005"/>
            <a:chOff x="2458766" y="2074823"/>
            <a:chExt cx="564151" cy="359005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E98B099-99B3-4B7A-9427-48C5C04E69CB}"/>
                </a:ext>
              </a:extLst>
            </p:cNvPr>
            <p:cNvSpPr/>
            <p:nvPr/>
          </p:nvSpPr>
          <p:spPr>
            <a:xfrm>
              <a:off x="2651054" y="2126110"/>
              <a:ext cx="179503" cy="205146"/>
            </a:xfrm>
            <a:custGeom>
              <a:avLst/>
              <a:gdLst>
                <a:gd name="connsiteX0" fmla="*/ 173512 w 179502"/>
                <a:gd name="connsiteY0" fmla="*/ 37824 h 205145"/>
                <a:gd name="connsiteX1" fmla="*/ 89787 w 179502"/>
                <a:gd name="connsiteY1" fmla="*/ 0 h 205145"/>
                <a:gd name="connsiteX2" fmla="*/ 6061 w 179502"/>
                <a:gd name="connsiteY2" fmla="*/ 37824 h 205145"/>
                <a:gd name="connsiteX3" fmla="*/ 89787 w 179502"/>
                <a:gd name="connsiteY3" fmla="*/ 205146 h 205145"/>
                <a:gd name="connsiteX4" fmla="*/ 173512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2" y="37824"/>
                  </a:moveTo>
                  <a:cubicBezTo>
                    <a:pt x="109916" y="27438"/>
                    <a:pt x="89787" y="0"/>
                    <a:pt x="89787" y="0"/>
                  </a:cubicBezTo>
                  <a:cubicBezTo>
                    <a:pt x="89787" y="0"/>
                    <a:pt x="67990" y="26797"/>
                    <a:pt x="6061" y="37824"/>
                  </a:cubicBezTo>
                  <a:cubicBezTo>
                    <a:pt x="6061" y="37824"/>
                    <a:pt x="-33557" y="154757"/>
                    <a:pt x="89787" y="205146"/>
                  </a:cubicBezTo>
                  <a:cubicBezTo>
                    <a:pt x="213130" y="154757"/>
                    <a:pt x="173512" y="37824"/>
                    <a:pt x="173512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748F6A6-19AE-4C61-BE55-C7A6EB615D52}"/>
                </a:ext>
              </a:extLst>
            </p:cNvPr>
            <p:cNvSpPr/>
            <p:nvPr/>
          </p:nvSpPr>
          <p:spPr>
            <a:xfrm>
              <a:off x="2698145" y="2228683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7054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7054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DB3AE90-BE27-4FBE-B06C-21BBCD4DFB52}"/>
                </a:ext>
              </a:extLst>
            </p:cNvPr>
            <p:cNvSpPr/>
            <p:nvPr/>
          </p:nvSpPr>
          <p:spPr>
            <a:xfrm>
              <a:off x="2724301" y="2196244"/>
              <a:ext cx="51286" cy="51286"/>
            </a:xfrm>
            <a:custGeom>
              <a:avLst/>
              <a:gdLst>
                <a:gd name="connsiteX0" fmla="*/ 0 w 51286"/>
                <a:gd name="connsiteY0" fmla="*/ 59492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492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D5DB764-A9FA-4909-B2FD-032311E67846}"/>
                </a:ext>
              </a:extLst>
            </p:cNvPr>
            <p:cNvSpPr/>
            <p:nvPr/>
          </p:nvSpPr>
          <p:spPr>
            <a:xfrm>
              <a:off x="2458766" y="2382542"/>
              <a:ext cx="564151" cy="51286"/>
            </a:xfrm>
            <a:custGeom>
              <a:avLst/>
              <a:gdLst>
                <a:gd name="connsiteX0" fmla="*/ 512864 w 564150"/>
                <a:gd name="connsiteY0" fmla="*/ 51286 h 51286"/>
                <a:gd name="connsiteX1" fmla="*/ 51286 w 564150"/>
                <a:gd name="connsiteY1" fmla="*/ 51286 h 51286"/>
                <a:gd name="connsiteX2" fmla="*/ 0 w 564150"/>
                <a:gd name="connsiteY2" fmla="*/ 0 h 51286"/>
                <a:gd name="connsiteX3" fmla="*/ 0 w 564150"/>
                <a:gd name="connsiteY3" fmla="*/ 0 h 51286"/>
                <a:gd name="connsiteX4" fmla="*/ 564151 w 564150"/>
                <a:gd name="connsiteY4" fmla="*/ 0 h 51286"/>
                <a:gd name="connsiteX5" fmla="*/ 564151 w 564150"/>
                <a:gd name="connsiteY5" fmla="*/ 0 h 51286"/>
                <a:gd name="connsiteX6" fmla="*/ 512864 w 564150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150" h="51286">
                  <a:moveTo>
                    <a:pt x="512864" y="51286"/>
                  </a:moveTo>
                  <a:lnTo>
                    <a:pt x="51286" y="51286"/>
                  </a:lnTo>
                  <a:cubicBezTo>
                    <a:pt x="22951" y="51286"/>
                    <a:pt x="0" y="28336"/>
                    <a:pt x="0" y="0"/>
                  </a:cubicBezTo>
                  <a:lnTo>
                    <a:pt x="0" y="0"/>
                  </a:lnTo>
                  <a:lnTo>
                    <a:pt x="564151" y="0"/>
                  </a:lnTo>
                  <a:lnTo>
                    <a:pt x="564151" y="0"/>
                  </a:lnTo>
                  <a:cubicBezTo>
                    <a:pt x="564151" y="28336"/>
                    <a:pt x="541200" y="51286"/>
                    <a:pt x="512864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3F3728B-D735-48A6-B228-4F1296891E8B}"/>
                </a:ext>
              </a:extLst>
            </p:cNvPr>
            <p:cNvSpPr/>
            <p:nvPr/>
          </p:nvSpPr>
          <p:spPr>
            <a:xfrm>
              <a:off x="2522874" y="2074823"/>
              <a:ext cx="435935" cy="307719"/>
            </a:xfrm>
            <a:custGeom>
              <a:avLst/>
              <a:gdLst>
                <a:gd name="connsiteX0" fmla="*/ 410292 w 435934"/>
                <a:gd name="connsiteY0" fmla="*/ 0 h 307718"/>
                <a:gd name="connsiteX1" fmla="*/ 25643 w 435934"/>
                <a:gd name="connsiteY1" fmla="*/ 0 h 307718"/>
                <a:gd name="connsiteX2" fmla="*/ 0 w 435934"/>
                <a:gd name="connsiteY2" fmla="*/ 25643 h 307718"/>
                <a:gd name="connsiteX3" fmla="*/ 0 w 435934"/>
                <a:gd name="connsiteY3" fmla="*/ 307719 h 307718"/>
                <a:gd name="connsiteX4" fmla="*/ 435935 w 435934"/>
                <a:gd name="connsiteY4" fmla="*/ 307719 h 307718"/>
                <a:gd name="connsiteX5" fmla="*/ 435935 w 435934"/>
                <a:gd name="connsiteY5" fmla="*/ 25643 h 307718"/>
                <a:gd name="connsiteX6" fmla="*/ 410292 w 435934"/>
                <a:gd name="connsiteY6" fmla="*/ 0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34" h="307718">
                  <a:moveTo>
                    <a:pt x="410292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307719"/>
                  </a:lnTo>
                  <a:lnTo>
                    <a:pt x="435935" y="307719"/>
                  </a:lnTo>
                  <a:lnTo>
                    <a:pt x="435935" y="25643"/>
                  </a:lnTo>
                  <a:cubicBezTo>
                    <a:pt x="435935" y="11539"/>
                    <a:pt x="424523" y="0"/>
                    <a:pt x="410292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4D4E6C6F-BECB-40AA-A073-4AC0E79E4E27}"/>
              </a:ext>
            </a:extLst>
          </p:cNvPr>
          <p:cNvGrpSpPr/>
          <p:nvPr/>
        </p:nvGrpSpPr>
        <p:grpSpPr>
          <a:xfrm>
            <a:off x="3407564" y="2036359"/>
            <a:ext cx="512865" cy="435935"/>
            <a:chOff x="3407564" y="2036359"/>
            <a:chExt cx="512865" cy="435935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13DC2B7-A3E9-4630-AFCE-733D4BF5D122}"/>
                </a:ext>
              </a:extLst>
            </p:cNvPr>
            <p:cNvSpPr/>
            <p:nvPr/>
          </p:nvSpPr>
          <p:spPr>
            <a:xfrm>
              <a:off x="3663997" y="2292791"/>
              <a:ext cx="12822" cy="166681"/>
            </a:xfrm>
            <a:custGeom>
              <a:avLst/>
              <a:gdLst>
                <a:gd name="connsiteX0" fmla="*/ 0 w 0"/>
                <a:gd name="connsiteY0" fmla="*/ 173092 h 166680"/>
                <a:gd name="connsiteX1" fmla="*/ 0 w 0"/>
                <a:gd name="connsiteY1" fmla="*/ 0 h 16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0">
                  <a:moveTo>
                    <a:pt x="0" y="173092"/>
                  </a:moveTo>
                  <a:lnTo>
                    <a:pt x="0" y="0"/>
                  </a:lnTo>
                </a:path>
              </a:pathLst>
            </a:custGeom>
            <a:ln w="26175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99AB312-5544-4BA6-BEB0-5DE957538E21}"/>
                </a:ext>
              </a:extLst>
            </p:cNvPr>
            <p:cNvSpPr/>
            <p:nvPr/>
          </p:nvSpPr>
          <p:spPr>
            <a:xfrm>
              <a:off x="3574246" y="2036359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cubicBezTo>
                    <a:pt x="35388" y="0"/>
                    <a:pt x="64108" y="28720"/>
                    <a:pt x="64108" y="64108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E47FAE7-5E4F-4D14-9AA8-66ACF906D9B3}"/>
                </a:ext>
              </a:extLst>
            </p:cNvPr>
            <p:cNvSpPr/>
            <p:nvPr/>
          </p:nvSpPr>
          <p:spPr>
            <a:xfrm>
              <a:off x="3689640" y="2036359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EEC1397-6F1C-45E3-8EE5-5B19B25D976F}"/>
                </a:ext>
              </a:extLst>
            </p:cNvPr>
            <p:cNvSpPr/>
            <p:nvPr/>
          </p:nvSpPr>
          <p:spPr>
            <a:xfrm>
              <a:off x="3561424" y="2164575"/>
              <a:ext cx="205146" cy="307719"/>
            </a:xfrm>
            <a:custGeom>
              <a:avLst/>
              <a:gdLst>
                <a:gd name="connsiteX0" fmla="*/ 102573 w 205145"/>
                <a:gd name="connsiteY0" fmla="*/ 307719 h 307718"/>
                <a:gd name="connsiteX1" fmla="*/ 102573 w 205145"/>
                <a:gd name="connsiteY1" fmla="*/ 307719 h 307718"/>
                <a:gd name="connsiteX2" fmla="*/ 0 w 205145"/>
                <a:gd name="connsiteY2" fmla="*/ 205146 h 307718"/>
                <a:gd name="connsiteX3" fmla="*/ 0 w 205145"/>
                <a:gd name="connsiteY3" fmla="*/ 0 h 307718"/>
                <a:gd name="connsiteX4" fmla="*/ 205146 w 205145"/>
                <a:gd name="connsiteY4" fmla="*/ 0 h 307718"/>
                <a:gd name="connsiteX5" fmla="*/ 205146 w 205145"/>
                <a:gd name="connsiteY5" fmla="*/ 205146 h 307718"/>
                <a:gd name="connsiteX6" fmla="*/ 102573 w 205145"/>
                <a:gd name="connsiteY6" fmla="*/ 307719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307718">
                  <a:moveTo>
                    <a:pt x="102573" y="307719"/>
                  </a:moveTo>
                  <a:lnTo>
                    <a:pt x="102573" y="307719"/>
                  </a:lnTo>
                  <a:cubicBezTo>
                    <a:pt x="45901" y="307719"/>
                    <a:pt x="0" y="261817"/>
                    <a:pt x="0" y="205146"/>
                  </a:cubicBezTo>
                  <a:lnTo>
                    <a:pt x="0" y="0"/>
                  </a:lnTo>
                  <a:lnTo>
                    <a:pt x="205146" y="0"/>
                  </a:lnTo>
                  <a:lnTo>
                    <a:pt x="205146" y="205146"/>
                  </a:lnTo>
                  <a:cubicBezTo>
                    <a:pt x="205146" y="261817"/>
                    <a:pt x="159244" y="307719"/>
                    <a:pt x="102573" y="307719"/>
                  </a:cubicBezTo>
                  <a:close/>
                </a:path>
              </a:pathLst>
            </a:custGeom>
            <a:noFill/>
            <a:ln w="26175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87A5BBB-D423-4867-89A2-401883B974E2}"/>
                </a:ext>
              </a:extLst>
            </p:cNvPr>
            <p:cNvSpPr/>
            <p:nvPr/>
          </p:nvSpPr>
          <p:spPr>
            <a:xfrm>
              <a:off x="3766570" y="2203040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91EFD9-CCCA-447D-AEC9-F72E5DDE9EB3}"/>
                </a:ext>
              </a:extLst>
            </p:cNvPr>
            <p:cNvSpPr/>
            <p:nvPr/>
          </p:nvSpPr>
          <p:spPr>
            <a:xfrm>
              <a:off x="3830678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8A1776A-A85F-4914-8577-80144FC9B72D}"/>
                </a:ext>
              </a:extLst>
            </p:cNvPr>
            <p:cNvSpPr/>
            <p:nvPr/>
          </p:nvSpPr>
          <p:spPr>
            <a:xfrm>
              <a:off x="3830678" y="2087645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37EB1CA-AF2A-4EA2-A65A-EF9D7B2AE5AB}"/>
                </a:ext>
              </a:extLst>
            </p:cNvPr>
            <p:cNvSpPr/>
            <p:nvPr/>
          </p:nvSpPr>
          <p:spPr>
            <a:xfrm>
              <a:off x="3766570" y="2267148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73C784-6C73-4A3A-8288-9603FAF1724A}"/>
                </a:ext>
              </a:extLst>
            </p:cNvPr>
            <p:cNvSpPr/>
            <p:nvPr/>
          </p:nvSpPr>
          <p:spPr>
            <a:xfrm>
              <a:off x="3817856" y="2267148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38465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38465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D0F5021-E2B4-4B23-BBD1-DBF8D5887D29}"/>
                </a:ext>
              </a:extLst>
            </p:cNvPr>
            <p:cNvSpPr/>
            <p:nvPr/>
          </p:nvSpPr>
          <p:spPr>
            <a:xfrm>
              <a:off x="3856321" y="2305612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1DCAFD-E944-48A5-A366-30AEE5507653}"/>
                </a:ext>
              </a:extLst>
            </p:cNvPr>
            <p:cNvSpPr/>
            <p:nvPr/>
          </p:nvSpPr>
          <p:spPr>
            <a:xfrm>
              <a:off x="3766570" y="2356899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9534856-2B21-4383-A9B1-9BA91B12265A}"/>
                </a:ext>
              </a:extLst>
            </p:cNvPr>
            <p:cNvSpPr/>
            <p:nvPr/>
          </p:nvSpPr>
          <p:spPr>
            <a:xfrm>
              <a:off x="3817856" y="2356899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44876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44876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BFEFE8C-D304-4419-B8B8-DF2A6265C1DC}"/>
                </a:ext>
              </a:extLst>
            </p:cNvPr>
            <p:cNvSpPr/>
            <p:nvPr/>
          </p:nvSpPr>
          <p:spPr>
            <a:xfrm>
              <a:off x="3862732" y="2401775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769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769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97E7C4-7E63-4583-9A8D-586F92F70028}"/>
                </a:ext>
              </a:extLst>
            </p:cNvPr>
            <p:cNvSpPr/>
            <p:nvPr/>
          </p:nvSpPr>
          <p:spPr>
            <a:xfrm>
              <a:off x="3497316" y="2203040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07287F-DE9A-45A7-97DF-52835A060F53}"/>
                </a:ext>
              </a:extLst>
            </p:cNvPr>
            <p:cNvSpPr/>
            <p:nvPr/>
          </p:nvSpPr>
          <p:spPr>
            <a:xfrm>
              <a:off x="3497316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F6F607B-95A0-477F-B104-BF93C1EDFA5B}"/>
                </a:ext>
              </a:extLst>
            </p:cNvPr>
            <p:cNvSpPr/>
            <p:nvPr/>
          </p:nvSpPr>
          <p:spPr>
            <a:xfrm>
              <a:off x="3433208" y="2087645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B452055-31AB-4061-B488-20F4D1C446EB}"/>
                </a:ext>
              </a:extLst>
            </p:cNvPr>
            <p:cNvSpPr/>
            <p:nvPr/>
          </p:nvSpPr>
          <p:spPr>
            <a:xfrm>
              <a:off x="3510137" y="2267148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3D9422C-4FD5-4C64-8793-3E7911B64FEB}"/>
                </a:ext>
              </a:extLst>
            </p:cNvPr>
            <p:cNvSpPr/>
            <p:nvPr/>
          </p:nvSpPr>
          <p:spPr>
            <a:xfrm>
              <a:off x="3471673" y="2267148"/>
              <a:ext cx="38465" cy="38465"/>
            </a:xfrm>
            <a:custGeom>
              <a:avLst/>
              <a:gdLst>
                <a:gd name="connsiteX0" fmla="*/ 38465 w 38464"/>
                <a:gd name="connsiteY0" fmla="*/ 0 h 38464"/>
                <a:gd name="connsiteX1" fmla="*/ 0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38465" y="0"/>
                  </a:moveTo>
                  <a:lnTo>
                    <a:pt x="0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9504002-C8DD-454A-82CF-8DF8B0815EB7}"/>
                </a:ext>
              </a:extLst>
            </p:cNvPr>
            <p:cNvSpPr/>
            <p:nvPr/>
          </p:nvSpPr>
          <p:spPr>
            <a:xfrm>
              <a:off x="3407564" y="2305612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9AA684B-A17D-44E7-900D-8C9770FC3322}"/>
                </a:ext>
              </a:extLst>
            </p:cNvPr>
            <p:cNvSpPr/>
            <p:nvPr/>
          </p:nvSpPr>
          <p:spPr>
            <a:xfrm>
              <a:off x="3510137" y="2356899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3AA15EF-DA5E-43DC-AEE5-A3C47D940A1E}"/>
                </a:ext>
              </a:extLst>
            </p:cNvPr>
            <p:cNvSpPr/>
            <p:nvPr/>
          </p:nvSpPr>
          <p:spPr>
            <a:xfrm>
              <a:off x="3465262" y="2356899"/>
              <a:ext cx="38465" cy="38465"/>
            </a:xfrm>
            <a:custGeom>
              <a:avLst/>
              <a:gdLst>
                <a:gd name="connsiteX0" fmla="*/ 44876 w 38464"/>
                <a:gd name="connsiteY0" fmla="*/ 0 h 38464"/>
                <a:gd name="connsiteX1" fmla="*/ 0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44876" y="0"/>
                  </a:moveTo>
                  <a:lnTo>
                    <a:pt x="0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937C4AE-3DB3-40B5-BC46-BE3B35365472}"/>
                </a:ext>
              </a:extLst>
            </p:cNvPr>
            <p:cNvSpPr/>
            <p:nvPr/>
          </p:nvSpPr>
          <p:spPr>
            <a:xfrm>
              <a:off x="3407564" y="2401775"/>
              <a:ext cx="51286" cy="12822"/>
            </a:xfrm>
            <a:custGeom>
              <a:avLst/>
              <a:gdLst>
                <a:gd name="connsiteX0" fmla="*/ 5769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769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DF91E8-319F-4C00-B223-BDA758AF3EC9}"/>
                </a:ext>
              </a:extLst>
            </p:cNvPr>
            <p:cNvSpPr/>
            <p:nvPr/>
          </p:nvSpPr>
          <p:spPr>
            <a:xfrm>
              <a:off x="3599889" y="2087645"/>
              <a:ext cx="128216" cy="64108"/>
            </a:xfrm>
            <a:custGeom>
              <a:avLst/>
              <a:gdLst>
                <a:gd name="connsiteX0" fmla="*/ 0 w 128216"/>
                <a:gd name="connsiteY0" fmla="*/ 64108 h 64108"/>
                <a:gd name="connsiteX1" fmla="*/ 64108 w 128216"/>
                <a:gd name="connsiteY1" fmla="*/ 0 h 64108"/>
                <a:gd name="connsiteX2" fmla="*/ 128216 w 128216"/>
                <a:gd name="connsiteY2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16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  <a:cubicBezTo>
                    <a:pt x="99496" y="0"/>
                    <a:pt x="128216" y="28720"/>
                    <a:pt x="128216" y="6410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ABE3103-7652-4889-8E28-ADC1DE920B30}"/>
              </a:ext>
            </a:extLst>
          </p:cNvPr>
          <p:cNvGrpSpPr/>
          <p:nvPr/>
        </p:nvGrpSpPr>
        <p:grpSpPr>
          <a:xfrm>
            <a:off x="4256099" y="1972251"/>
            <a:ext cx="359005" cy="564150"/>
            <a:chOff x="4256099" y="1972251"/>
            <a:chExt cx="359005" cy="564150"/>
          </a:xfrm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91691B0-289E-4015-9262-6D1037B82040}"/>
                </a:ext>
              </a:extLst>
            </p:cNvPr>
            <p:cNvSpPr/>
            <p:nvPr/>
          </p:nvSpPr>
          <p:spPr>
            <a:xfrm>
              <a:off x="4384315" y="2267148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5AB8A5E-143D-4600-B4F1-03BC0C2E8236}"/>
                </a:ext>
              </a:extLst>
            </p:cNvPr>
            <p:cNvSpPr/>
            <p:nvPr/>
          </p:nvSpPr>
          <p:spPr>
            <a:xfrm>
              <a:off x="4256099" y="2177396"/>
              <a:ext cx="359005" cy="359005"/>
            </a:xfrm>
            <a:custGeom>
              <a:avLst/>
              <a:gdLst>
                <a:gd name="connsiteX0" fmla="*/ 359005 w 359005"/>
                <a:gd name="connsiteY0" fmla="*/ 179503 h 359005"/>
                <a:gd name="connsiteX1" fmla="*/ 179503 w 359005"/>
                <a:gd name="connsiteY1" fmla="*/ 359005 h 359005"/>
                <a:gd name="connsiteX2" fmla="*/ 0 w 359005"/>
                <a:gd name="connsiteY2" fmla="*/ 179503 h 359005"/>
                <a:gd name="connsiteX3" fmla="*/ 179503 w 359005"/>
                <a:gd name="connsiteY3" fmla="*/ 0 h 359005"/>
                <a:gd name="connsiteX4" fmla="*/ 359005 w 359005"/>
                <a:gd name="connsiteY4" fmla="*/ 179503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05" h="359005">
                  <a:moveTo>
                    <a:pt x="359005" y="179503"/>
                  </a:moveTo>
                  <a:cubicBezTo>
                    <a:pt x="359005" y="278639"/>
                    <a:pt x="278639" y="359005"/>
                    <a:pt x="179503" y="359005"/>
                  </a:cubicBezTo>
                  <a:cubicBezTo>
                    <a:pt x="80366" y="359005"/>
                    <a:pt x="0" y="278639"/>
                    <a:pt x="0" y="179503"/>
                  </a:cubicBezTo>
                  <a:cubicBezTo>
                    <a:pt x="0" y="80366"/>
                    <a:pt x="80366" y="0"/>
                    <a:pt x="179503" y="0"/>
                  </a:cubicBezTo>
                  <a:cubicBezTo>
                    <a:pt x="278639" y="0"/>
                    <a:pt x="359005" y="80366"/>
                    <a:pt x="359005" y="179503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C00A098-65F8-48F4-B0F1-6AD25E71836E}"/>
                </a:ext>
              </a:extLst>
            </p:cNvPr>
            <p:cNvSpPr/>
            <p:nvPr/>
          </p:nvSpPr>
          <p:spPr>
            <a:xfrm>
              <a:off x="4307385" y="1972251"/>
              <a:ext cx="256432" cy="256432"/>
            </a:xfrm>
            <a:custGeom>
              <a:avLst/>
              <a:gdLst>
                <a:gd name="connsiteX0" fmla="*/ 256432 w 256432"/>
                <a:gd name="connsiteY0" fmla="*/ 256432 h 256432"/>
                <a:gd name="connsiteX1" fmla="*/ 256432 w 256432"/>
                <a:gd name="connsiteY1" fmla="*/ 102573 h 256432"/>
                <a:gd name="connsiteX2" fmla="*/ 153859 w 256432"/>
                <a:gd name="connsiteY2" fmla="*/ 0 h 256432"/>
                <a:gd name="connsiteX3" fmla="*/ 102573 w 256432"/>
                <a:gd name="connsiteY3" fmla="*/ 0 h 256432"/>
                <a:gd name="connsiteX4" fmla="*/ 0 w 256432"/>
                <a:gd name="connsiteY4" fmla="*/ 102573 h 256432"/>
                <a:gd name="connsiteX5" fmla="*/ 0 w 256432"/>
                <a:gd name="connsiteY5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32" h="256432">
                  <a:moveTo>
                    <a:pt x="256432" y="256432"/>
                  </a:moveTo>
                  <a:lnTo>
                    <a:pt x="256432" y="102573"/>
                  </a:lnTo>
                  <a:cubicBezTo>
                    <a:pt x="256432" y="45901"/>
                    <a:pt x="210531" y="0"/>
                    <a:pt x="153859" y="0"/>
                  </a:cubicBezTo>
                  <a:lnTo>
                    <a:pt x="102573" y="0"/>
                  </a:lnTo>
                  <a:cubicBezTo>
                    <a:pt x="45901" y="0"/>
                    <a:pt x="0" y="45901"/>
                    <a:pt x="0" y="102573"/>
                  </a:cubicBez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BAB62C15-F047-4DF9-8AE6-C046639591F8}"/>
              </a:ext>
            </a:extLst>
          </p:cNvPr>
          <p:cNvGrpSpPr/>
          <p:nvPr/>
        </p:nvGrpSpPr>
        <p:grpSpPr>
          <a:xfrm>
            <a:off x="4147105" y="4914810"/>
            <a:ext cx="435935" cy="487221"/>
            <a:chOff x="4147105" y="4914810"/>
            <a:chExt cx="435935" cy="487221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074B2FF-3E67-43DA-BC1B-B62464B97646}"/>
                </a:ext>
              </a:extLst>
            </p:cNvPr>
            <p:cNvSpPr/>
            <p:nvPr/>
          </p:nvSpPr>
          <p:spPr>
            <a:xfrm>
              <a:off x="4147105" y="4914810"/>
              <a:ext cx="435935" cy="487221"/>
            </a:xfrm>
            <a:custGeom>
              <a:avLst/>
              <a:gdLst>
                <a:gd name="connsiteX0" fmla="*/ 425175 w 435934"/>
                <a:gd name="connsiteY0" fmla="*/ 89751 h 487221"/>
                <a:gd name="connsiteX1" fmla="*/ 220029 w 435934"/>
                <a:gd name="connsiteY1" fmla="*/ 0 h 487221"/>
                <a:gd name="connsiteX2" fmla="*/ 14883 w 435934"/>
                <a:gd name="connsiteY2" fmla="*/ 89751 h 487221"/>
                <a:gd name="connsiteX3" fmla="*/ 220029 w 435934"/>
                <a:gd name="connsiteY3" fmla="*/ 487221 h 487221"/>
                <a:gd name="connsiteX4" fmla="*/ 425175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5175" y="89751"/>
                  </a:move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522362" y="367596"/>
                    <a:pt x="425175" y="89751"/>
                    <a:pt x="425175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B273C-68FE-445F-B63B-B0DE2317B88C}"/>
                </a:ext>
              </a:extLst>
            </p:cNvPr>
            <p:cNvSpPr/>
            <p:nvPr/>
          </p:nvSpPr>
          <p:spPr>
            <a:xfrm>
              <a:off x="4262509" y="5158420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lnTo>
                    <a:pt x="64108" y="64108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BDDB59D-8FB5-4BD1-AD99-C54D75F4E943}"/>
                </a:ext>
              </a:extLst>
            </p:cNvPr>
            <p:cNvSpPr/>
            <p:nvPr/>
          </p:nvSpPr>
          <p:spPr>
            <a:xfrm>
              <a:off x="4326617" y="5081491"/>
              <a:ext cx="141038" cy="141038"/>
            </a:xfrm>
            <a:custGeom>
              <a:avLst/>
              <a:gdLst>
                <a:gd name="connsiteX0" fmla="*/ 0 w 141037"/>
                <a:gd name="connsiteY0" fmla="*/ 141038 h 141037"/>
                <a:gd name="connsiteX1" fmla="*/ 141038 w 141037"/>
                <a:gd name="connsiteY1" fmla="*/ 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037" h="141037">
                  <a:moveTo>
                    <a:pt x="0" y="141038"/>
                  </a:moveTo>
                  <a:lnTo>
                    <a:pt x="141038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32687A24-AE97-48C9-85CF-CEA6E6190A18}"/>
              </a:ext>
            </a:extLst>
          </p:cNvPr>
          <p:cNvGrpSpPr/>
          <p:nvPr/>
        </p:nvGrpSpPr>
        <p:grpSpPr>
          <a:xfrm>
            <a:off x="3326532" y="4869934"/>
            <a:ext cx="435935" cy="576973"/>
            <a:chOff x="3326532" y="4869934"/>
            <a:chExt cx="435935" cy="576973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2504C7C-E7B7-4E06-88EC-EC4B7C6B668C}"/>
                </a:ext>
              </a:extLst>
            </p:cNvPr>
            <p:cNvSpPr/>
            <p:nvPr/>
          </p:nvSpPr>
          <p:spPr>
            <a:xfrm>
              <a:off x="3326532" y="5113545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395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D3C85DE-01DA-48A2-82BE-AE611E3E900E}"/>
                </a:ext>
              </a:extLst>
            </p:cNvPr>
            <p:cNvSpPr/>
            <p:nvPr/>
          </p:nvSpPr>
          <p:spPr>
            <a:xfrm>
              <a:off x="3377818" y="4869934"/>
              <a:ext cx="333362" cy="243611"/>
            </a:xfrm>
            <a:custGeom>
              <a:avLst/>
              <a:gdLst>
                <a:gd name="connsiteX0" fmla="*/ 166681 w 333361"/>
                <a:gd name="connsiteY0" fmla="*/ 0 h 243610"/>
                <a:gd name="connsiteX1" fmla="*/ 166681 w 333361"/>
                <a:gd name="connsiteY1" fmla="*/ 0 h 243610"/>
                <a:gd name="connsiteX2" fmla="*/ 0 w 333361"/>
                <a:gd name="connsiteY2" fmla="*/ 166681 h 243610"/>
                <a:gd name="connsiteX3" fmla="*/ 0 w 333361"/>
                <a:gd name="connsiteY3" fmla="*/ 243611 h 243610"/>
                <a:gd name="connsiteX4" fmla="*/ 333362 w 333361"/>
                <a:gd name="connsiteY4" fmla="*/ 243611 h 243610"/>
                <a:gd name="connsiteX5" fmla="*/ 333362 w 333361"/>
                <a:gd name="connsiteY5" fmla="*/ 166681 h 243610"/>
                <a:gd name="connsiteX6" fmla="*/ 166681 w 333361"/>
                <a:gd name="connsiteY6" fmla="*/ 0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43610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43611"/>
                  </a:lnTo>
                  <a:lnTo>
                    <a:pt x="333362" y="243611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D343642-880C-4C80-AE40-BFDF347AA45A}"/>
                </a:ext>
              </a:extLst>
            </p:cNvPr>
            <p:cNvSpPr/>
            <p:nvPr/>
          </p:nvSpPr>
          <p:spPr>
            <a:xfrm>
              <a:off x="3493213" y="519047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3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3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C1D1A74-088A-4E02-8793-0F14736A469D}"/>
              </a:ext>
            </a:extLst>
          </p:cNvPr>
          <p:cNvGrpSpPr/>
          <p:nvPr/>
        </p:nvGrpSpPr>
        <p:grpSpPr>
          <a:xfrm>
            <a:off x="1634080" y="4908399"/>
            <a:ext cx="487221" cy="500042"/>
            <a:chOff x="1634080" y="4908399"/>
            <a:chExt cx="487221" cy="500042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2097661-3863-4712-83F4-74C50E7C3EFE}"/>
                </a:ext>
              </a:extLst>
            </p:cNvPr>
            <p:cNvSpPr/>
            <p:nvPr/>
          </p:nvSpPr>
          <p:spPr>
            <a:xfrm>
              <a:off x="1634080" y="5126366"/>
              <a:ext cx="487221" cy="282075"/>
            </a:xfrm>
            <a:custGeom>
              <a:avLst/>
              <a:gdLst>
                <a:gd name="connsiteX0" fmla="*/ 487221 w 487221"/>
                <a:gd name="connsiteY0" fmla="*/ 0 h 282075"/>
                <a:gd name="connsiteX1" fmla="*/ 487221 w 487221"/>
                <a:gd name="connsiteY1" fmla="*/ 0 h 282075"/>
                <a:gd name="connsiteX2" fmla="*/ 487221 w 487221"/>
                <a:gd name="connsiteY2" fmla="*/ 282075 h 282075"/>
                <a:gd name="connsiteX3" fmla="*/ 0 w 487221"/>
                <a:gd name="connsiteY3" fmla="*/ 282075 h 282075"/>
                <a:gd name="connsiteX4" fmla="*/ 0 w 487221"/>
                <a:gd name="connsiteY4" fmla="*/ 0 h 282075"/>
                <a:gd name="connsiteX5" fmla="*/ 0 w 487221"/>
                <a:gd name="connsiteY5" fmla="*/ 0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21" h="282075">
                  <a:moveTo>
                    <a:pt x="487221" y="0"/>
                  </a:moveTo>
                  <a:lnTo>
                    <a:pt x="487221" y="0"/>
                  </a:lnTo>
                  <a:lnTo>
                    <a:pt x="487221" y="282075"/>
                  </a:lnTo>
                  <a:lnTo>
                    <a:pt x="0" y="28207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19E5D01-F3F8-4F9A-A734-107EF989B759}"/>
                </a:ext>
              </a:extLst>
            </p:cNvPr>
            <p:cNvSpPr/>
            <p:nvPr/>
          </p:nvSpPr>
          <p:spPr>
            <a:xfrm>
              <a:off x="1634080" y="5062258"/>
              <a:ext cx="487221" cy="230789"/>
            </a:xfrm>
            <a:custGeom>
              <a:avLst/>
              <a:gdLst>
                <a:gd name="connsiteX0" fmla="*/ 487221 w 487221"/>
                <a:gd name="connsiteY0" fmla="*/ 64108 h 230788"/>
                <a:gd name="connsiteX1" fmla="*/ 243611 w 487221"/>
                <a:gd name="connsiteY1" fmla="*/ 230789 h 230788"/>
                <a:gd name="connsiteX2" fmla="*/ 0 w 487221"/>
                <a:gd name="connsiteY2" fmla="*/ 64108 h 230788"/>
                <a:gd name="connsiteX3" fmla="*/ 64108 w 487221"/>
                <a:gd name="connsiteY3" fmla="*/ 0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230788">
                  <a:moveTo>
                    <a:pt x="487221" y="64108"/>
                  </a:moveTo>
                  <a:lnTo>
                    <a:pt x="243611" y="230789"/>
                  </a:lnTo>
                  <a:lnTo>
                    <a:pt x="0" y="64108"/>
                  </a:lnTo>
                  <a:lnTo>
                    <a:pt x="64108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8A814EA-1E89-4233-B56C-DC25EEC049D6}"/>
                </a:ext>
              </a:extLst>
            </p:cNvPr>
            <p:cNvSpPr/>
            <p:nvPr/>
          </p:nvSpPr>
          <p:spPr>
            <a:xfrm>
              <a:off x="1698188" y="4908399"/>
              <a:ext cx="359005" cy="256432"/>
            </a:xfrm>
            <a:custGeom>
              <a:avLst/>
              <a:gdLst>
                <a:gd name="connsiteX0" fmla="*/ 359005 w 359005"/>
                <a:gd name="connsiteY0" fmla="*/ 256432 h 256432"/>
                <a:gd name="connsiteX1" fmla="*/ 359005 w 359005"/>
                <a:gd name="connsiteY1" fmla="*/ 0 h 256432"/>
                <a:gd name="connsiteX2" fmla="*/ 0 w 359005"/>
                <a:gd name="connsiteY2" fmla="*/ 0 h 256432"/>
                <a:gd name="connsiteX3" fmla="*/ 0 w 359005"/>
                <a:gd name="connsiteY3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05" h="256432">
                  <a:moveTo>
                    <a:pt x="359005" y="256432"/>
                  </a:moveTo>
                  <a:lnTo>
                    <a:pt x="359005" y="0"/>
                  </a:lnTo>
                  <a:lnTo>
                    <a:pt x="0" y="0"/>
                  </a:ln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F25F57F-85C5-499E-BE8F-143C876DBDD2}"/>
                </a:ext>
              </a:extLst>
            </p:cNvPr>
            <p:cNvSpPr/>
            <p:nvPr/>
          </p:nvSpPr>
          <p:spPr>
            <a:xfrm>
              <a:off x="2057193" y="5062258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27450BA-001F-4920-BE72-B608AAA4E7F3}"/>
                </a:ext>
              </a:extLst>
            </p:cNvPr>
            <p:cNvSpPr/>
            <p:nvPr/>
          </p:nvSpPr>
          <p:spPr>
            <a:xfrm>
              <a:off x="1813582" y="5062258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F90D821-36D3-4C6D-97E2-95F26229FC1F}"/>
                </a:ext>
              </a:extLst>
            </p:cNvPr>
            <p:cNvSpPr/>
            <p:nvPr/>
          </p:nvSpPr>
          <p:spPr>
            <a:xfrm>
              <a:off x="1826404" y="4985329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1C8C60B-8EF5-4B62-B4C8-3DB52DBE3E5B}"/>
                </a:ext>
              </a:extLst>
            </p:cNvPr>
            <p:cNvSpPr/>
            <p:nvPr/>
          </p:nvSpPr>
          <p:spPr>
            <a:xfrm>
              <a:off x="1864868" y="511354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4CCA930-1E14-451C-99C9-0DC57C9834EC}"/>
              </a:ext>
            </a:extLst>
          </p:cNvPr>
          <p:cNvGrpSpPr/>
          <p:nvPr/>
        </p:nvGrpSpPr>
        <p:grpSpPr>
          <a:xfrm>
            <a:off x="723745" y="4953275"/>
            <a:ext cx="525686" cy="410291"/>
            <a:chOff x="723745" y="4953275"/>
            <a:chExt cx="525686" cy="410291"/>
          </a:xfrm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2249C0-F1C5-4E71-8DD2-6236B2052866}"/>
                </a:ext>
              </a:extLst>
            </p:cNvPr>
            <p:cNvSpPr/>
            <p:nvPr/>
          </p:nvSpPr>
          <p:spPr>
            <a:xfrm>
              <a:off x="1121215" y="5260993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7535CFC-AC86-4EB1-977F-A2653ADEE8FD}"/>
                </a:ext>
              </a:extLst>
            </p:cNvPr>
            <p:cNvSpPr/>
            <p:nvPr/>
          </p:nvSpPr>
          <p:spPr>
            <a:xfrm>
              <a:off x="1134037" y="5184064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83BEDFE-5FA1-43D6-B7DF-5D9E54596216}"/>
                </a:ext>
              </a:extLst>
            </p:cNvPr>
            <p:cNvSpPr/>
            <p:nvPr/>
          </p:nvSpPr>
          <p:spPr>
            <a:xfrm>
              <a:off x="1172502" y="5312280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5BE823C-2AF9-40BE-ACD6-25C1E565F3F3}"/>
                </a:ext>
              </a:extLst>
            </p:cNvPr>
            <p:cNvSpPr/>
            <p:nvPr/>
          </p:nvSpPr>
          <p:spPr>
            <a:xfrm>
              <a:off x="723745" y="4953275"/>
              <a:ext cx="461578" cy="307719"/>
            </a:xfrm>
            <a:custGeom>
              <a:avLst/>
              <a:gdLst>
                <a:gd name="connsiteX0" fmla="*/ 359005 w 461577"/>
                <a:gd name="connsiteY0" fmla="*/ 307719 h 307718"/>
                <a:gd name="connsiteX1" fmla="*/ 25643 w 461577"/>
                <a:gd name="connsiteY1" fmla="*/ 307719 h 307718"/>
                <a:gd name="connsiteX2" fmla="*/ 0 w 461577"/>
                <a:gd name="connsiteY2" fmla="*/ 282075 h 307718"/>
                <a:gd name="connsiteX3" fmla="*/ 0 w 461577"/>
                <a:gd name="connsiteY3" fmla="*/ 25643 h 307718"/>
                <a:gd name="connsiteX4" fmla="*/ 25643 w 461577"/>
                <a:gd name="connsiteY4" fmla="*/ 0 h 307718"/>
                <a:gd name="connsiteX5" fmla="*/ 435935 w 461577"/>
                <a:gd name="connsiteY5" fmla="*/ 0 h 307718"/>
                <a:gd name="connsiteX6" fmla="*/ 461578 w 461577"/>
                <a:gd name="connsiteY6" fmla="*/ 25643 h 307718"/>
                <a:gd name="connsiteX7" fmla="*/ 461578 w 461577"/>
                <a:gd name="connsiteY7" fmla="*/ 192324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577" h="307718">
                  <a:moveTo>
                    <a:pt x="359005" y="307719"/>
                  </a:moveTo>
                  <a:lnTo>
                    <a:pt x="25643" y="307719"/>
                  </a:lnTo>
                  <a:cubicBezTo>
                    <a:pt x="11539" y="307719"/>
                    <a:pt x="0" y="296179"/>
                    <a:pt x="0" y="282075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35935" y="0"/>
                  </a:lnTo>
                  <a:cubicBezTo>
                    <a:pt x="450038" y="0"/>
                    <a:pt x="461578" y="11539"/>
                    <a:pt x="461578" y="25643"/>
                  </a:cubicBezTo>
                  <a:lnTo>
                    <a:pt x="461578" y="192324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C00CCDD-9250-46FA-9E6C-C228050E5C75}"/>
                </a:ext>
              </a:extLst>
            </p:cNvPr>
            <p:cNvSpPr/>
            <p:nvPr/>
          </p:nvSpPr>
          <p:spPr>
            <a:xfrm>
              <a:off x="723745" y="5017383"/>
              <a:ext cx="461578" cy="64108"/>
            </a:xfrm>
            <a:custGeom>
              <a:avLst/>
              <a:gdLst>
                <a:gd name="connsiteX0" fmla="*/ 0 w 461577"/>
                <a:gd name="connsiteY0" fmla="*/ 0 h 64108"/>
                <a:gd name="connsiteX1" fmla="*/ 461578 w 461577"/>
                <a:gd name="connsiteY1" fmla="*/ 0 h 64108"/>
                <a:gd name="connsiteX2" fmla="*/ 461578 w 461577"/>
                <a:gd name="connsiteY2" fmla="*/ 64108 h 64108"/>
                <a:gd name="connsiteX3" fmla="*/ 0 w 461577"/>
                <a:gd name="connsiteY3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577" h="64108">
                  <a:moveTo>
                    <a:pt x="0" y="0"/>
                  </a:moveTo>
                  <a:lnTo>
                    <a:pt x="461578" y="0"/>
                  </a:lnTo>
                  <a:lnTo>
                    <a:pt x="461578" y="64108"/>
                  </a:lnTo>
                  <a:lnTo>
                    <a:pt x="0" y="64108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10A3C67-F309-4169-8300-7260FB9494AB}"/>
                </a:ext>
              </a:extLst>
            </p:cNvPr>
            <p:cNvSpPr/>
            <p:nvPr/>
          </p:nvSpPr>
          <p:spPr>
            <a:xfrm>
              <a:off x="762210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B1373CE-6E55-47F6-B2F3-449D79C040B3}"/>
                </a:ext>
              </a:extLst>
            </p:cNvPr>
            <p:cNvSpPr/>
            <p:nvPr/>
          </p:nvSpPr>
          <p:spPr>
            <a:xfrm>
              <a:off x="813497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1B49F38-5B5D-4C0A-85A6-F96A7F43FF9C}"/>
                </a:ext>
              </a:extLst>
            </p:cNvPr>
            <p:cNvSpPr/>
            <p:nvPr/>
          </p:nvSpPr>
          <p:spPr>
            <a:xfrm>
              <a:off x="864783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D69C4C4-3EE8-486A-9C7D-65AE9241B7AC}"/>
                </a:ext>
              </a:extLst>
            </p:cNvPr>
            <p:cNvSpPr/>
            <p:nvPr/>
          </p:nvSpPr>
          <p:spPr>
            <a:xfrm>
              <a:off x="916069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DC34DA6-6D3A-4B5F-A766-219BD5B35436}"/>
                </a:ext>
              </a:extLst>
            </p:cNvPr>
            <p:cNvSpPr/>
            <p:nvPr/>
          </p:nvSpPr>
          <p:spPr>
            <a:xfrm>
              <a:off x="967356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7B5877A-E82A-44EC-AA01-563255030167}"/>
              </a:ext>
            </a:extLst>
          </p:cNvPr>
          <p:cNvGrpSpPr/>
          <p:nvPr/>
        </p:nvGrpSpPr>
        <p:grpSpPr>
          <a:xfrm>
            <a:off x="2505946" y="4914810"/>
            <a:ext cx="435935" cy="487221"/>
            <a:chOff x="2505946" y="4914810"/>
            <a:chExt cx="435935" cy="487221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7B02073-7D44-4EF9-9E51-E0AB87BFEF64}"/>
                </a:ext>
              </a:extLst>
            </p:cNvPr>
            <p:cNvSpPr/>
            <p:nvPr/>
          </p:nvSpPr>
          <p:spPr>
            <a:xfrm>
              <a:off x="2659808" y="5132777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9260208-CE4E-4A49-97C8-437A6F0AB110}"/>
                </a:ext>
              </a:extLst>
            </p:cNvPr>
            <p:cNvSpPr/>
            <p:nvPr/>
          </p:nvSpPr>
          <p:spPr>
            <a:xfrm>
              <a:off x="2672630" y="5055848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715F36A-708E-46CB-B3AE-2E5C84BB4AED}"/>
                </a:ext>
              </a:extLst>
            </p:cNvPr>
            <p:cNvSpPr/>
            <p:nvPr/>
          </p:nvSpPr>
          <p:spPr>
            <a:xfrm>
              <a:off x="2723916" y="5171242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13378AE-EA77-4AD7-8624-7E40405D07F5}"/>
                </a:ext>
              </a:extLst>
            </p:cNvPr>
            <p:cNvSpPr/>
            <p:nvPr/>
          </p:nvSpPr>
          <p:spPr>
            <a:xfrm>
              <a:off x="2505946" y="4914810"/>
              <a:ext cx="435935" cy="487221"/>
            </a:xfrm>
            <a:custGeom>
              <a:avLst/>
              <a:gdLst>
                <a:gd name="connsiteX0" fmla="*/ 421192 w 435934"/>
                <a:gd name="connsiteY0" fmla="*/ 89751 h 487221"/>
                <a:gd name="connsiteX1" fmla="*/ 217970 w 435934"/>
                <a:gd name="connsiteY1" fmla="*/ 0 h 487221"/>
                <a:gd name="connsiteX2" fmla="*/ 14747 w 435934"/>
                <a:gd name="connsiteY2" fmla="*/ 89751 h 487221"/>
                <a:gd name="connsiteX3" fmla="*/ 217970 w 435934"/>
                <a:gd name="connsiteY3" fmla="*/ 487221 h 487221"/>
                <a:gd name="connsiteX4" fmla="*/ 421192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1192" y="89751"/>
                  </a:moveTo>
                  <a:cubicBezTo>
                    <a:pt x="266692" y="65134"/>
                    <a:pt x="217970" y="0"/>
                    <a:pt x="217970" y="0"/>
                  </a:cubicBezTo>
                  <a:cubicBezTo>
                    <a:pt x="217970" y="0"/>
                    <a:pt x="165145" y="63595"/>
                    <a:pt x="14747" y="89751"/>
                  </a:cubicBezTo>
                  <a:cubicBezTo>
                    <a:pt x="14747" y="89751"/>
                    <a:pt x="-81543" y="367596"/>
                    <a:pt x="217970" y="487221"/>
                  </a:cubicBezTo>
                  <a:cubicBezTo>
                    <a:pt x="517483" y="367596"/>
                    <a:pt x="421192" y="89751"/>
                    <a:pt x="421192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46C48F5-0A34-412C-B464-D58579456512}"/>
              </a:ext>
            </a:extLst>
          </p:cNvPr>
          <p:cNvGrpSpPr/>
          <p:nvPr/>
        </p:nvGrpSpPr>
        <p:grpSpPr>
          <a:xfrm>
            <a:off x="4245328" y="3895492"/>
            <a:ext cx="333362" cy="589794"/>
            <a:chOff x="4245328" y="3895492"/>
            <a:chExt cx="333362" cy="589794"/>
          </a:xfrm>
        </p:grpSpPr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AA636E1-9A80-49A7-B866-533202E74533}"/>
                </a:ext>
              </a:extLst>
            </p:cNvPr>
            <p:cNvSpPr/>
            <p:nvPr/>
          </p:nvSpPr>
          <p:spPr>
            <a:xfrm>
              <a:off x="4322223" y="4089226"/>
              <a:ext cx="179503" cy="205146"/>
            </a:xfrm>
            <a:custGeom>
              <a:avLst/>
              <a:gdLst>
                <a:gd name="connsiteX0" fmla="*/ 173511 w 179502"/>
                <a:gd name="connsiteY0" fmla="*/ 37824 h 205145"/>
                <a:gd name="connsiteX1" fmla="*/ 89786 w 179502"/>
                <a:gd name="connsiteY1" fmla="*/ 0 h 205145"/>
                <a:gd name="connsiteX2" fmla="*/ 6061 w 179502"/>
                <a:gd name="connsiteY2" fmla="*/ 37824 h 205145"/>
                <a:gd name="connsiteX3" fmla="*/ 89786 w 179502"/>
                <a:gd name="connsiteY3" fmla="*/ 205146 h 205145"/>
                <a:gd name="connsiteX4" fmla="*/ 173511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1" y="37824"/>
                  </a:moveTo>
                  <a:cubicBezTo>
                    <a:pt x="109916" y="27438"/>
                    <a:pt x="89786" y="0"/>
                    <a:pt x="89786" y="0"/>
                  </a:cubicBezTo>
                  <a:cubicBezTo>
                    <a:pt x="89786" y="0"/>
                    <a:pt x="67989" y="26797"/>
                    <a:pt x="6061" y="37824"/>
                  </a:cubicBezTo>
                  <a:cubicBezTo>
                    <a:pt x="6061" y="37824"/>
                    <a:pt x="-33557" y="154757"/>
                    <a:pt x="89786" y="205146"/>
                  </a:cubicBezTo>
                  <a:cubicBezTo>
                    <a:pt x="213130" y="154757"/>
                    <a:pt x="173511" y="37824"/>
                    <a:pt x="173511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AF4796B-3482-4B74-912E-6926E85A4488}"/>
                </a:ext>
              </a:extLst>
            </p:cNvPr>
            <p:cNvSpPr/>
            <p:nvPr/>
          </p:nvSpPr>
          <p:spPr>
            <a:xfrm>
              <a:off x="4369313" y="4191799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6925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6925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43B6AB3-9403-490C-B261-2850D2B011D1}"/>
                </a:ext>
              </a:extLst>
            </p:cNvPr>
            <p:cNvSpPr/>
            <p:nvPr/>
          </p:nvSpPr>
          <p:spPr>
            <a:xfrm>
              <a:off x="4395469" y="4159361"/>
              <a:ext cx="51286" cy="51286"/>
            </a:xfrm>
            <a:custGeom>
              <a:avLst/>
              <a:gdLst>
                <a:gd name="connsiteX0" fmla="*/ 0 w 51286"/>
                <a:gd name="connsiteY0" fmla="*/ 59364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364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CE048F9-C1D1-4201-9259-252730D0B23E}"/>
                </a:ext>
              </a:extLst>
            </p:cNvPr>
            <p:cNvSpPr/>
            <p:nvPr/>
          </p:nvSpPr>
          <p:spPr>
            <a:xfrm>
              <a:off x="4245328" y="3895492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4AF0257-452F-4C05-85BA-C0F5FA20B020}"/>
                </a:ext>
              </a:extLst>
            </p:cNvPr>
            <p:cNvSpPr/>
            <p:nvPr/>
          </p:nvSpPr>
          <p:spPr>
            <a:xfrm>
              <a:off x="4322258" y="3895492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69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733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6E963C9-0B88-4763-8E5E-F8FE87889B09}"/>
              </a:ext>
            </a:extLst>
          </p:cNvPr>
          <p:cNvGrpSpPr/>
          <p:nvPr/>
        </p:nvGrpSpPr>
        <p:grpSpPr>
          <a:xfrm>
            <a:off x="1552791" y="3895492"/>
            <a:ext cx="435935" cy="589794"/>
            <a:chOff x="1552791" y="3895492"/>
            <a:chExt cx="435935" cy="589794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2767DE3-161D-48EE-A380-0C3877E669B6}"/>
                </a:ext>
              </a:extLst>
            </p:cNvPr>
            <p:cNvSpPr/>
            <p:nvPr/>
          </p:nvSpPr>
          <p:spPr>
            <a:xfrm>
              <a:off x="1552791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3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53518CC-9C82-4F22-A746-70082BD4A43B}"/>
                </a:ext>
              </a:extLst>
            </p:cNvPr>
            <p:cNvSpPr/>
            <p:nvPr/>
          </p:nvSpPr>
          <p:spPr>
            <a:xfrm>
              <a:off x="1604077" y="3895492"/>
              <a:ext cx="333362" cy="256432"/>
            </a:xfrm>
            <a:custGeom>
              <a:avLst/>
              <a:gdLst>
                <a:gd name="connsiteX0" fmla="*/ 166681 w 333361"/>
                <a:gd name="connsiteY0" fmla="*/ 0 h 256432"/>
                <a:gd name="connsiteX1" fmla="*/ 166681 w 333361"/>
                <a:gd name="connsiteY1" fmla="*/ 0 h 256432"/>
                <a:gd name="connsiteX2" fmla="*/ 0 w 333361"/>
                <a:gd name="connsiteY2" fmla="*/ 166681 h 256432"/>
                <a:gd name="connsiteX3" fmla="*/ 0 w 333361"/>
                <a:gd name="connsiteY3" fmla="*/ 256432 h 256432"/>
                <a:gd name="connsiteX4" fmla="*/ 333362 w 333361"/>
                <a:gd name="connsiteY4" fmla="*/ 256432 h 256432"/>
                <a:gd name="connsiteX5" fmla="*/ 333362 w 333361"/>
                <a:gd name="connsiteY5" fmla="*/ 166681 h 256432"/>
                <a:gd name="connsiteX6" fmla="*/ 166681 w 333361"/>
                <a:gd name="connsiteY6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56432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333362" y="256432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B95F4EC-D3C4-4E4E-AADF-2B09DF75EE68}"/>
                </a:ext>
              </a:extLst>
            </p:cNvPr>
            <p:cNvSpPr/>
            <p:nvPr/>
          </p:nvSpPr>
          <p:spPr>
            <a:xfrm>
              <a:off x="1655363" y="3946778"/>
              <a:ext cx="230789" cy="205146"/>
            </a:xfrm>
            <a:custGeom>
              <a:avLst/>
              <a:gdLst>
                <a:gd name="connsiteX0" fmla="*/ 115394 w 230788"/>
                <a:gd name="connsiteY0" fmla="*/ 0 h 205145"/>
                <a:gd name="connsiteX1" fmla="*/ 115394 w 230788"/>
                <a:gd name="connsiteY1" fmla="*/ 0 h 205145"/>
                <a:gd name="connsiteX2" fmla="*/ 0 w 230788"/>
                <a:gd name="connsiteY2" fmla="*/ 115394 h 205145"/>
                <a:gd name="connsiteX3" fmla="*/ 0 w 230788"/>
                <a:gd name="connsiteY3" fmla="*/ 205146 h 205145"/>
                <a:gd name="connsiteX4" fmla="*/ 230789 w 230788"/>
                <a:gd name="connsiteY4" fmla="*/ 205146 h 205145"/>
                <a:gd name="connsiteX5" fmla="*/ 230789 w 230788"/>
                <a:gd name="connsiteY5" fmla="*/ 115394 h 205145"/>
                <a:gd name="connsiteX6" fmla="*/ 115394 w 230788"/>
                <a:gd name="connsiteY6" fmla="*/ 0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788" h="205145">
                  <a:moveTo>
                    <a:pt x="115394" y="0"/>
                  </a:moveTo>
                  <a:lnTo>
                    <a:pt x="115394" y="0"/>
                  </a:lnTo>
                  <a:cubicBezTo>
                    <a:pt x="51671" y="0"/>
                    <a:pt x="0" y="51671"/>
                    <a:pt x="0" y="115394"/>
                  </a:cubicBezTo>
                  <a:lnTo>
                    <a:pt x="0" y="205146"/>
                  </a:lnTo>
                  <a:lnTo>
                    <a:pt x="230789" y="205146"/>
                  </a:lnTo>
                  <a:lnTo>
                    <a:pt x="230789" y="115394"/>
                  </a:lnTo>
                  <a:cubicBezTo>
                    <a:pt x="230789" y="51671"/>
                    <a:pt x="179118" y="0"/>
                    <a:pt x="115394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25D102E-9A61-44A7-A53E-97D188368374}"/>
                </a:ext>
              </a:extLst>
            </p:cNvPr>
            <p:cNvSpPr/>
            <p:nvPr/>
          </p:nvSpPr>
          <p:spPr>
            <a:xfrm>
              <a:off x="1719471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AF2DD02-3ABE-4DEA-87C1-54840640654E}"/>
              </a:ext>
            </a:extLst>
          </p:cNvPr>
          <p:cNvGrpSpPr/>
          <p:nvPr/>
        </p:nvGrpSpPr>
        <p:grpSpPr>
          <a:xfrm>
            <a:off x="2373373" y="3998065"/>
            <a:ext cx="615437" cy="384648"/>
            <a:chOff x="2373373" y="3998065"/>
            <a:chExt cx="615437" cy="38464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DCDED14-12D4-4A92-8747-6C984363EDD7}"/>
                </a:ext>
              </a:extLst>
            </p:cNvPr>
            <p:cNvSpPr/>
            <p:nvPr/>
          </p:nvSpPr>
          <p:spPr>
            <a:xfrm>
              <a:off x="2424660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AB104D-E4C2-42D4-B396-0143078E32CB}"/>
                </a:ext>
              </a:extLst>
            </p:cNvPr>
            <p:cNvSpPr/>
            <p:nvPr/>
          </p:nvSpPr>
          <p:spPr>
            <a:xfrm>
              <a:off x="2809308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C2F060F-F03C-418E-B260-DA538EE85E98}"/>
                </a:ext>
              </a:extLst>
            </p:cNvPr>
            <p:cNvSpPr/>
            <p:nvPr/>
          </p:nvSpPr>
          <p:spPr>
            <a:xfrm>
              <a:off x="2373373" y="3998065"/>
              <a:ext cx="615437" cy="333362"/>
            </a:xfrm>
            <a:custGeom>
              <a:avLst/>
              <a:gdLst>
                <a:gd name="connsiteX0" fmla="*/ 0 w 615437"/>
                <a:gd name="connsiteY0" fmla="*/ 0 h 333361"/>
                <a:gd name="connsiteX1" fmla="*/ 615437 w 615437"/>
                <a:gd name="connsiteY1" fmla="*/ 0 h 333361"/>
                <a:gd name="connsiteX2" fmla="*/ 615437 w 615437"/>
                <a:gd name="connsiteY2" fmla="*/ 333362 h 333361"/>
                <a:gd name="connsiteX3" fmla="*/ 0 w 615437"/>
                <a:gd name="connsiteY3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437" h="333361">
                  <a:moveTo>
                    <a:pt x="0" y="0"/>
                  </a:moveTo>
                  <a:lnTo>
                    <a:pt x="615437" y="0"/>
                  </a:lnTo>
                  <a:lnTo>
                    <a:pt x="615437" y="333362"/>
                  </a:lnTo>
                  <a:lnTo>
                    <a:pt x="0" y="333362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6DE574A-75BF-4818-9FF9-ED02C2A0A303}"/>
                </a:ext>
              </a:extLst>
            </p:cNvPr>
            <p:cNvSpPr/>
            <p:nvPr/>
          </p:nvSpPr>
          <p:spPr>
            <a:xfrm>
              <a:off x="2424660" y="4049351"/>
              <a:ext cx="512864" cy="230789"/>
            </a:xfrm>
            <a:custGeom>
              <a:avLst/>
              <a:gdLst>
                <a:gd name="connsiteX0" fmla="*/ 0 w 512864"/>
                <a:gd name="connsiteY0" fmla="*/ 0 h 230788"/>
                <a:gd name="connsiteX1" fmla="*/ 512864 w 512864"/>
                <a:gd name="connsiteY1" fmla="*/ 0 h 230788"/>
                <a:gd name="connsiteX2" fmla="*/ 512864 w 512864"/>
                <a:gd name="connsiteY2" fmla="*/ 230789 h 230788"/>
                <a:gd name="connsiteX3" fmla="*/ 0 w 512864"/>
                <a:gd name="connsiteY3" fmla="*/ 230789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230788">
                  <a:moveTo>
                    <a:pt x="0" y="0"/>
                  </a:moveTo>
                  <a:lnTo>
                    <a:pt x="512864" y="0"/>
                  </a:lnTo>
                  <a:lnTo>
                    <a:pt x="512864" y="230789"/>
                  </a:lnTo>
                  <a:lnTo>
                    <a:pt x="0" y="230789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2CE1BC6-38F7-43CA-A6C6-477FA351E1FA}"/>
                </a:ext>
              </a:extLst>
            </p:cNvPr>
            <p:cNvSpPr/>
            <p:nvPr/>
          </p:nvSpPr>
          <p:spPr>
            <a:xfrm>
              <a:off x="2475946" y="4100638"/>
              <a:ext cx="128216" cy="128216"/>
            </a:xfrm>
            <a:custGeom>
              <a:avLst/>
              <a:gdLst>
                <a:gd name="connsiteX0" fmla="*/ 128216 w 128216"/>
                <a:gd name="connsiteY0" fmla="*/ 64108 h 128216"/>
                <a:gd name="connsiteX1" fmla="*/ 64108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128216 w 128216"/>
                <a:gd name="connsiteY4" fmla="*/ 64108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16" h="128216">
                  <a:moveTo>
                    <a:pt x="128216" y="64108"/>
                  </a:moveTo>
                  <a:cubicBezTo>
                    <a:pt x="128216" y="99514"/>
                    <a:pt x="99514" y="128216"/>
                    <a:pt x="64108" y="128216"/>
                  </a:cubicBezTo>
                  <a:cubicBezTo>
                    <a:pt x="28702" y="128216"/>
                    <a:pt x="0" y="99514"/>
                    <a:pt x="0" y="64108"/>
                  </a:cubicBezTo>
                  <a:cubicBezTo>
                    <a:pt x="0" y="28702"/>
                    <a:pt x="28702" y="0"/>
                    <a:pt x="64108" y="0"/>
                  </a:cubicBezTo>
                  <a:cubicBezTo>
                    <a:pt x="99514" y="0"/>
                    <a:pt x="128216" y="28702"/>
                    <a:pt x="128216" y="64108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889C136-4B02-4E50-BE67-69EF12127472}"/>
                </a:ext>
              </a:extLst>
            </p:cNvPr>
            <p:cNvSpPr/>
            <p:nvPr/>
          </p:nvSpPr>
          <p:spPr>
            <a:xfrm>
              <a:off x="2899059" y="4100638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8035280-E800-41B1-AC6E-CACEC2407E54}"/>
                </a:ext>
              </a:extLst>
            </p:cNvPr>
            <p:cNvSpPr/>
            <p:nvPr/>
          </p:nvSpPr>
          <p:spPr>
            <a:xfrm>
              <a:off x="2899059" y="4228854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CDB17B2-021A-482B-9C00-A8B112FC661C}"/>
              </a:ext>
            </a:extLst>
          </p:cNvPr>
          <p:cNvGrpSpPr/>
          <p:nvPr/>
        </p:nvGrpSpPr>
        <p:grpSpPr>
          <a:xfrm>
            <a:off x="732208" y="3895492"/>
            <a:ext cx="435935" cy="589794"/>
            <a:chOff x="732208" y="3895492"/>
            <a:chExt cx="435935" cy="58979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EB119E-FCB2-4A39-BDE0-64B0845DADE5}"/>
                </a:ext>
              </a:extLst>
            </p:cNvPr>
            <p:cNvSpPr/>
            <p:nvPr/>
          </p:nvSpPr>
          <p:spPr>
            <a:xfrm>
              <a:off x="732208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4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7C457D5-214B-49CA-9B8A-471CC50ECD69}"/>
                </a:ext>
              </a:extLst>
            </p:cNvPr>
            <p:cNvSpPr/>
            <p:nvPr/>
          </p:nvSpPr>
          <p:spPr>
            <a:xfrm>
              <a:off x="898888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A978FA5-3A79-4F6B-9DBC-B8AB29BB155B}"/>
                </a:ext>
              </a:extLst>
            </p:cNvPr>
            <p:cNvSpPr/>
            <p:nvPr/>
          </p:nvSpPr>
          <p:spPr>
            <a:xfrm>
              <a:off x="783494" y="3895492"/>
              <a:ext cx="333362" cy="256432"/>
            </a:xfrm>
            <a:custGeom>
              <a:avLst/>
              <a:gdLst>
                <a:gd name="connsiteX0" fmla="*/ 166681 w 333361"/>
                <a:gd name="connsiteY0" fmla="*/ 51286 h 256432"/>
                <a:gd name="connsiteX1" fmla="*/ 282075 w 333361"/>
                <a:gd name="connsiteY1" fmla="*/ 166681 h 256432"/>
                <a:gd name="connsiteX2" fmla="*/ 282075 w 333361"/>
                <a:gd name="connsiteY2" fmla="*/ 192324 h 256432"/>
                <a:gd name="connsiteX3" fmla="*/ 333362 w 333361"/>
                <a:gd name="connsiteY3" fmla="*/ 192324 h 256432"/>
                <a:gd name="connsiteX4" fmla="*/ 333362 w 333361"/>
                <a:gd name="connsiteY4" fmla="*/ 166681 h 256432"/>
                <a:gd name="connsiteX5" fmla="*/ 166681 w 333361"/>
                <a:gd name="connsiteY5" fmla="*/ 0 h 256432"/>
                <a:gd name="connsiteX6" fmla="*/ 0 w 333361"/>
                <a:gd name="connsiteY6" fmla="*/ 166681 h 256432"/>
                <a:gd name="connsiteX7" fmla="*/ 0 w 333361"/>
                <a:gd name="connsiteY7" fmla="*/ 256432 h 256432"/>
                <a:gd name="connsiteX8" fmla="*/ 51286 w 333361"/>
                <a:gd name="connsiteY8" fmla="*/ 256432 h 256432"/>
                <a:gd name="connsiteX9" fmla="*/ 51286 w 333361"/>
                <a:gd name="connsiteY9" fmla="*/ 166681 h 256432"/>
                <a:gd name="connsiteX10" fmla="*/ 166681 w 333361"/>
                <a:gd name="connsiteY10" fmla="*/ 51286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61" h="256432">
                  <a:moveTo>
                    <a:pt x="166681" y="51286"/>
                  </a:moveTo>
                  <a:cubicBezTo>
                    <a:pt x="230404" y="51286"/>
                    <a:pt x="282075" y="102958"/>
                    <a:pt x="282075" y="166681"/>
                  </a:cubicBezTo>
                  <a:lnTo>
                    <a:pt x="282075" y="192324"/>
                  </a:lnTo>
                  <a:lnTo>
                    <a:pt x="333362" y="192324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51286" y="256432"/>
                  </a:lnTo>
                  <a:lnTo>
                    <a:pt x="51286" y="166681"/>
                  </a:lnTo>
                  <a:cubicBezTo>
                    <a:pt x="51286" y="102958"/>
                    <a:pt x="102958" y="51286"/>
                    <a:pt x="166681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DE38257-034B-40D0-A126-545ADF59C008}"/>
              </a:ext>
            </a:extLst>
          </p:cNvPr>
          <p:cNvGrpSpPr/>
          <p:nvPr/>
        </p:nvGrpSpPr>
        <p:grpSpPr>
          <a:xfrm>
            <a:off x="3373459" y="3908314"/>
            <a:ext cx="487221" cy="564150"/>
            <a:chOff x="3373459" y="3908314"/>
            <a:chExt cx="487221" cy="564150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37C7CF7-718D-40AF-A2E8-018012FE3180}"/>
                </a:ext>
              </a:extLst>
            </p:cNvPr>
            <p:cNvSpPr/>
            <p:nvPr/>
          </p:nvSpPr>
          <p:spPr>
            <a:xfrm>
              <a:off x="3527318" y="4010886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EB77839-2C37-4BB6-A221-2D389DEE447E}"/>
                </a:ext>
              </a:extLst>
            </p:cNvPr>
            <p:cNvSpPr/>
            <p:nvPr/>
          </p:nvSpPr>
          <p:spPr>
            <a:xfrm>
              <a:off x="3552962" y="3908314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496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1D44E6D-3E42-4A84-9CF3-02385C715741}"/>
                </a:ext>
              </a:extLst>
            </p:cNvPr>
            <p:cNvSpPr/>
            <p:nvPr/>
          </p:nvSpPr>
          <p:spPr>
            <a:xfrm>
              <a:off x="3399102" y="4087816"/>
              <a:ext cx="435935" cy="256432"/>
            </a:xfrm>
            <a:custGeom>
              <a:avLst/>
              <a:gdLst>
                <a:gd name="connsiteX0" fmla="*/ 89751 w 435934"/>
                <a:gd name="connsiteY0" fmla="*/ 0 h 256432"/>
                <a:gd name="connsiteX1" fmla="*/ 25643 w 435934"/>
                <a:gd name="connsiteY1" fmla="*/ 0 h 256432"/>
                <a:gd name="connsiteX2" fmla="*/ 0 w 435934"/>
                <a:gd name="connsiteY2" fmla="*/ 25643 h 256432"/>
                <a:gd name="connsiteX3" fmla="*/ 0 w 435934"/>
                <a:gd name="connsiteY3" fmla="*/ 256432 h 256432"/>
                <a:gd name="connsiteX4" fmla="*/ 435935 w 435934"/>
                <a:gd name="connsiteY4" fmla="*/ 256432 h 256432"/>
                <a:gd name="connsiteX5" fmla="*/ 435935 w 435934"/>
                <a:gd name="connsiteY5" fmla="*/ 25643 h 256432"/>
                <a:gd name="connsiteX6" fmla="*/ 410292 w 435934"/>
                <a:gd name="connsiteY6" fmla="*/ 0 h 256432"/>
                <a:gd name="connsiteX7" fmla="*/ 346183 w 435934"/>
                <a:gd name="connsiteY7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934" h="256432">
                  <a:moveTo>
                    <a:pt x="89751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256432"/>
                  </a:lnTo>
                  <a:lnTo>
                    <a:pt x="435935" y="256432"/>
                  </a:lnTo>
                  <a:lnTo>
                    <a:pt x="435935" y="25643"/>
                  </a:lnTo>
                  <a:cubicBezTo>
                    <a:pt x="435935" y="11539"/>
                    <a:pt x="424395" y="0"/>
                    <a:pt x="410292" y="0"/>
                  </a:cubicBezTo>
                  <a:lnTo>
                    <a:pt x="346183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F5896BC-E6FC-47E4-9DA2-8EA5154C9FDD}"/>
                </a:ext>
              </a:extLst>
            </p:cNvPr>
            <p:cNvSpPr/>
            <p:nvPr/>
          </p:nvSpPr>
          <p:spPr>
            <a:xfrm>
              <a:off x="3373459" y="4344248"/>
              <a:ext cx="487221" cy="76930"/>
            </a:xfrm>
            <a:custGeom>
              <a:avLst/>
              <a:gdLst>
                <a:gd name="connsiteX0" fmla="*/ 487221 w 487221"/>
                <a:gd name="connsiteY0" fmla="*/ 76930 h 76929"/>
                <a:gd name="connsiteX1" fmla="*/ 0 w 487221"/>
                <a:gd name="connsiteY1" fmla="*/ 76930 h 76929"/>
                <a:gd name="connsiteX2" fmla="*/ 25643 w 487221"/>
                <a:gd name="connsiteY2" fmla="*/ 0 h 76929"/>
                <a:gd name="connsiteX3" fmla="*/ 461578 w 487221"/>
                <a:gd name="connsiteY3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76929">
                  <a:moveTo>
                    <a:pt x="487221" y="76930"/>
                  </a:moveTo>
                  <a:lnTo>
                    <a:pt x="0" y="76930"/>
                  </a:lnTo>
                  <a:lnTo>
                    <a:pt x="25643" y="0"/>
                  </a:lnTo>
                  <a:lnTo>
                    <a:pt x="461578" y="0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DCE004F-A556-4172-AE2F-53B2A7FC360D}"/>
                </a:ext>
              </a:extLst>
            </p:cNvPr>
            <p:cNvSpPr/>
            <p:nvPr/>
          </p:nvSpPr>
          <p:spPr>
            <a:xfrm>
              <a:off x="3373459" y="4421178"/>
              <a:ext cx="487221" cy="51286"/>
            </a:xfrm>
            <a:custGeom>
              <a:avLst/>
              <a:gdLst>
                <a:gd name="connsiteX0" fmla="*/ 0 w 487221"/>
                <a:gd name="connsiteY0" fmla="*/ 0 h 51286"/>
                <a:gd name="connsiteX1" fmla="*/ 487221 w 487221"/>
                <a:gd name="connsiteY1" fmla="*/ 0 h 51286"/>
                <a:gd name="connsiteX2" fmla="*/ 487221 w 487221"/>
                <a:gd name="connsiteY2" fmla="*/ 51286 h 51286"/>
                <a:gd name="connsiteX3" fmla="*/ 0 w 487221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51286">
                  <a:moveTo>
                    <a:pt x="0" y="0"/>
                  </a:moveTo>
                  <a:lnTo>
                    <a:pt x="487221" y="0"/>
                  </a:lnTo>
                  <a:lnTo>
                    <a:pt x="487221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E9AB0BD-8188-44EE-9D98-0964FDA3E03C}"/>
                </a:ext>
              </a:extLst>
            </p:cNvPr>
            <p:cNvSpPr/>
            <p:nvPr/>
          </p:nvSpPr>
          <p:spPr>
            <a:xfrm>
              <a:off x="3617070" y="4062173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D48B0C6-0584-484F-9160-F40E634E1BBE}"/>
              </a:ext>
            </a:extLst>
          </p:cNvPr>
          <p:cNvGrpSpPr/>
          <p:nvPr/>
        </p:nvGrpSpPr>
        <p:grpSpPr>
          <a:xfrm>
            <a:off x="9355509" y="2056232"/>
            <a:ext cx="531948" cy="525943"/>
            <a:chOff x="9355509" y="2056232"/>
            <a:chExt cx="531948" cy="525943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D615B15-E6EE-46C2-94D0-DCAD0F991B8F}"/>
                </a:ext>
              </a:extLst>
            </p:cNvPr>
            <p:cNvSpPr/>
            <p:nvPr/>
          </p:nvSpPr>
          <p:spPr>
            <a:xfrm>
              <a:off x="9355509" y="2056489"/>
              <a:ext cx="128216" cy="525686"/>
            </a:xfrm>
            <a:custGeom>
              <a:avLst/>
              <a:gdLst>
                <a:gd name="connsiteX0" fmla="*/ 131422 w 128216"/>
                <a:gd name="connsiteY0" fmla="*/ 472476 h 525685"/>
                <a:gd name="connsiteX1" fmla="*/ 116549 w 128216"/>
                <a:gd name="connsiteY1" fmla="*/ 472476 h 525685"/>
                <a:gd name="connsiteX2" fmla="*/ 79110 w 128216"/>
                <a:gd name="connsiteY2" fmla="*/ 505941 h 525685"/>
                <a:gd name="connsiteX3" fmla="*/ 75519 w 128216"/>
                <a:gd name="connsiteY3" fmla="*/ 535302 h 525685"/>
                <a:gd name="connsiteX4" fmla="*/ 0 w 128216"/>
                <a:gd name="connsiteY4" fmla="*/ 535302 h 525685"/>
                <a:gd name="connsiteX5" fmla="*/ 59621 w 128216"/>
                <a:gd name="connsiteY5" fmla="*/ 42183 h 525685"/>
                <a:gd name="connsiteX6" fmla="*/ 106933 w 128216"/>
                <a:gd name="connsiteY6" fmla="*/ 0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525685">
                  <a:moveTo>
                    <a:pt x="131422" y="472476"/>
                  </a:moveTo>
                  <a:lnTo>
                    <a:pt x="116549" y="472476"/>
                  </a:lnTo>
                  <a:cubicBezTo>
                    <a:pt x="98086" y="472476"/>
                    <a:pt x="81289" y="487478"/>
                    <a:pt x="79110" y="505941"/>
                  </a:cubicBezTo>
                  <a:lnTo>
                    <a:pt x="75519" y="535302"/>
                  </a:lnTo>
                  <a:lnTo>
                    <a:pt x="0" y="535302"/>
                  </a:lnTo>
                  <a:lnTo>
                    <a:pt x="59621" y="42183"/>
                  </a:lnTo>
                  <a:cubicBezTo>
                    <a:pt x="62442" y="18848"/>
                    <a:pt x="83597" y="0"/>
                    <a:pt x="106933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D56774C-649C-4774-9EEA-519AE71490C3}"/>
                </a:ext>
              </a:extLst>
            </p:cNvPr>
            <p:cNvSpPr/>
            <p:nvPr/>
          </p:nvSpPr>
          <p:spPr>
            <a:xfrm>
              <a:off x="9648740" y="2528837"/>
              <a:ext cx="102573" cy="51286"/>
            </a:xfrm>
            <a:custGeom>
              <a:avLst/>
              <a:gdLst>
                <a:gd name="connsiteX0" fmla="*/ 108855 w 102572"/>
                <a:gd name="connsiteY0" fmla="*/ 128 h 51286"/>
                <a:gd name="connsiteX1" fmla="*/ 101290 w 102572"/>
                <a:gd name="connsiteY1" fmla="*/ 62826 h 51286"/>
                <a:gd name="connsiteX2" fmla="*/ 25771 w 102572"/>
                <a:gd name="connsiteY2" fmla="*/ 62826 h 51286"/>
                <a:gd name="connsiteX3" fmla="*/ 29361 w 102572"/>
                <a:gd name="connsiteY3" fmla="*/ 33464 h 51286"/>
                <a:gd name="connsiteX4" fmla="*/ 0 w 102572"/>
                <a:gd name="connsiteY4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51286">
                  <a:moveTo>
                    <a:pt x="108855" y="128"/>
                  </a:moveTo>
                  <a:lnTo>
                    <a:pt x="101290" y="62826"/>
                  </a:lnTo>
                  <a:lnTo>
                    <a:pt x="25771" y="62826"/>
                  </a:lnTo>
                  <a:lnTo>
                    <a:pt x="29361" y="33464"/>
                  </a:lnTo>
                  <a:cubicBezTo>
                    <a:pt x="31541" y="15001"/>
                    <a:pt x="18463" y="0"/>
                    <a:pt x="0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39F3378-9FE5-4142-9AE9-92CC318AFA60}"/>
                </a:ext>
              </a:extLst>
            </p:cNvPr>
            <p:cNvSpPr/>
            <p:nvPr/>
          </p:nvSpPr>
          <p:spPr>
            <a:xfrm>
              <a:off x="9462569" y="2056232"/>
              <a:ext cx="307719" cy="12822"/>
            </a:xfrm>
            <a:custGeom>
              <a:avLst/>
              <a:gdLst>
                <a:gd name="connsiteX0" fmla="*/ 0 w 307718"/>
                <a:gd name="connsiteY0" fmla="*/ 0 h 0"/>
                <a:gd name="connsiteX1" fmla="*/ 309898 w 3077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718">
                  <a:moveTo>
                    <a:pt x="0" y="0"/>
                  </a:moveTo>
                  <a:lnTo>
                    <a:pt x="30989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DB2B5BF-DCA9-44C7-A26D-A11F1A2AE363}"/>
                </a:ext>
              </a:extLst>
            </p:cNvPr>
            <p:cNvSpPr/>
            <p:nvPr/>
          </p:nvSpPr>
          <p:spPr>
            <a:xfrm>
              <a:off x="9425879" y="2056232"/>
              <a:ext cx="461578" cy="525686"/>
            </a:xfrm>
            <a:custGeom>
              <a:avLst/>
              <a:gdLst>
                <a:gd name="connsiteX0" fmla="*/ 405 w 461577"/>
                <a:gd name="connsiteY0" fmla="*/ 42183 h 525685"/>
                <a:gd name="connsiteX1" fmla="*/ 69898 w 461577"/>
                <a:gd name="connsiteY1" fmla="*/ 535302 h 525685"/>
                <a:gd name="connsiteX2" fmla="*/ 145418 w 461577"/>
                <a:gd name="connsiteY2" fmla="*/ 535302 h 525685"/>
                <a:gd name="connsiteX3" fmla="*/ 141315 w 461577"/>
                <a:gd name="connsiteY3" fmla="*/ 505941 h 525685"/>
                <a:gd name="connsiteX4" fmla="*/ 170035 w 461577"/>
                <a:gd name="connsiteY4" fmla="*/ 472476 h 525685"/>
                <a:gd name="connsiteX5" fmla="*/ 346460 w 461577"/>
                <a:gd name="connsiteY5" fmla="*/ 472476 h 525685"/>
                <a:gd name="connsiteX6" fmla="*/ 384541 w 461577"/>
                <a:gd name="connsiteY6" fmla="*/ 505941 h 525685"/>
                <a:gd name="connsiteX7" fmla="*/ 388644 w 461577"/>
                <a:gd name="connsiteY7" fmla="*/ 535302 h 525685"/>
                <a:gd name="connsiteX8" fmla="*/ 464163 w 461577"/>
                <a:gd name="connsiteY8" fmla="*/ 535302 h 525685"/>
                <a:gd name="connsiteX9" fmla="*/ 394670 w 461577"/>
                <a:gd name="connsiteY9" fmla="*/ 42183 h 525685"/>
                <a:gd name="connsiteX10" fmla="*/ 346460 w 461577"/>
                <a:gd name="connsiteY10" fmla="*/ 0 h 525685"/>
                <a:gd name="connsiteX11" fmla="*/ 36562 w 461577"/>
                <a:gd name="connsiteY11" fmla="*/ 0 h 525685"/>
                <a:gd name="connsiteX12" fmla="*/ 405 w 461577"/>
                <a:gd name="connsiteY12" fmla="*/ 42183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1577" h="525685">
                  <a:moveTo>
                    <a:pt x="405" y="42183"/>
                  </a:moveTo>
                  <a:lnTo>
                    <a:pt x="69898" y="535302"/>
                  </a:lnTo>
                  <a:lnTo>
                    <a:pt x="145418" y="535302"/>
                  </a:lnTo>
                  <a:lnTo>
                    <a:pt x="141315" y="505941"/>
                  </a:lnTo>
                  <a:cubicBezTo>
                    <a:pt x="138751" y="487478"/>
                    <a:pt x="151573" y="472476"/>
                    <a:pt x="170035" y="472476"/>
                  </a:cubicBezTo>
                  <a:lnTo>
                    <a:pt x="346460" y="472476"/>
                  </a:lnTo>
                  <a:cubicBezTo>
                    <a:pt x="364924" y="472476"/>
                    <a:pt x="381977" y="487478"/>
                    <a:pt x="384541" y="505941"/>
                  </a:cubicBezTo>
                  <a:lnTo>
                    <a:pt x="388644" y="535302"/>
                  </a:lnTo>
                  <a:lnTo>
                    <a:pt x="464163" y="535302"/>
                  </a:lnTo>
                  <a:lnTo>
                    <a:pt x="394670" y="42183"/>
                  </a:lnTo>
                  <a:cubicBezTo>
                    <a:pt x="391336" y="18848"/>
                    <a:pt x="369796" y="0"/>
                    <a:pt x="346460" y="0"/>
                  </a:cubicBezTo>
                  <a:lnTo>
                    <a:pt x="36562" y="0"/>
                  </a:lnTo>
                  <a:cubicBezTo>
                    <a:pt x="13355" y="0"/>
                    <a:pt x="-2800" y="18976"/>
                    <a:pt x="405" y="421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7CC30F3-0A8B-46CD-B6D2-32951C4423C1}"/>
                </a:ext>
              </a:extLst>
            </p:cNvPr>
            <p:cNvSpPr/>
            <p:nvPr/>
          </p:nvSpPr>
          <p:spPr>
            <a:xfrm>
              <a:off x="9605532" y="2135213"/>
              <a:ext cx="89751" cy="282075"/>
            </a:xfrm>
            <a:custGeom>
              <a:avLst/>
              <a:gdLst>
                <a:gd name="connsiteX0" fmla="*/ 44361 w 89751"/>
                <a:gd name="connsiteY0" fmla="*/ 264125 h 282075"/>
                <a:gd name="connsiteX1" fmla="*/ 67055 w 89751"/>
                <a:gd name="connsiteY1" fmla="*/ 237072 h 282075"/>
                <a:gd name="connsiteX2" fmla="*/ 98083 w 89751"/>
                <a:gd name="connsiteY2" fmla="*/ 264125 h 282075"/>
                <a:gd name="connsiteX3" fmla="*/ 75389 w 89751"/>
                <a:gd name="connsiteY3" fmla="*/ 291179 h 282075"/>
                <a:gd name="connsiteX4" fmla="*/ 44361 w 89751"/>
                <a:gd name="connsiteY4" fmla="*/ 264125 h 282075"/>
                <a:gd name="connsiteX5" fmla="*/ 34744 w 89751"/>
                <a:gd name="connsiteY5" fmla="*/ 180528 h 282075"/>
                <a:gd name="connsiteX6" fmla="*/ 254 w 89751"/>
                <a:gd name="connsiteY6" fmla="*/ 12437 h 282075"/>
                <a:gd name="connsiteX7" fmla="*/ 10127 w 89751"/>
                <a:gd name="connsiteY7" fmla="*/ 0 h 282075"/>
                <a:gd name="connsiteX8" fmla="*/ 51028 w 89751"/>
                <a:gd name="connsiteY8" fmla="*/ 0 h 282075"/>
                <a:gd name="connsiteX9" fmla="*/ 64747 w 89751"/>
                <a:gd name="connsiteY9" fmla="*/ 12437 h 282075"/>
                <a:gd name="connsiteX10" fmla="*/ 82185 w 89751"/>
                <a:gd name="connsiteY10" fmla="*/ 180528 h 282075"/>
                <a:gd name="connsiteX11" fmla="*/ 72056 w 89751"/>
                <a:gd name="connsiteY11" fmla="*/ 191811 h 282075"/>
                <a:gd name="connsiteX12" fmla="*/ 48207 w 89751"/>
                <a:gd name="connsiteY12" fmla="*/ 191811 h 282075"/>
                <a:gd name="connsiteX13" fmla="*/ 34744 w 89751"/>
                <a:gd name="connsiteY13" fmla="*/ 180528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282075">
                  <a:moveTo>
                    <a:pt x="44361" y="264125"/>
                  </a:moveTo>
                  <a:cubicBezTo>
                    <a:pt x="41925" y="248355"/>
                    <a:pt x="51541" y="237072"/>
                    <a:pt x="67055" y="237072"/>
                  </a:cubicBezTo>
                  <a:cubicBezTo>
                    <a:pt x="83466" y="237072"/>
                    <a:pt x="95775" y="248483"/>
                    <a:pt x="98083" y="264125"/>
                  </a:cubicBezTo>
                  <a:cubicBezTo>
                    <a:pt x="100391" y="279383"/>
                    <a:pt x="91801" y="291179"/>
                    <a:pt x="75389" y="291179"/>
                  </a:cubicBezTo>
                  <a:cubicBezTo>
                    <a:pt x="59490" y="291307"/>
                    <a:pt x="46668" y="279511"/>
                    <a:pt x="44361" y="264125"/>
                  </a:cubicBezTo>
                  <a:close/>
                  <a:moveTo>
                    <a:pt x="34744" y="180528"/>
                  </a:moveTo>
                  <a:lnTo>
                    <a:pt x="254" y="12437"/>
                  </a:lnTo>
                  <a:cubicBezTo>
                    <a:pt x="-1156" y="5642"/>
                    <a:pt x="3460" y="0"/>
                    <a:pt x="10127" y="0"/>
                  </a:cubicBezTo>
                  <a:lnTo>
                    <a:pt x="51028" y="0"/>
                  </a:lnTo>
                  <a:cubicBezTo>
                    <a:pt x="57823" y="0"/>
                    <a:pt x="63978" y="5642"/>
                    <a:pt x="64747" y="12437"/>
                  </a:cubicBezTo>
                  <a:lnTo>
                    <a:pt x="82185" y="180528"/>
                  </a:lnTo>
                  <a:cubicBezTo>
                    <a:pt x="82825" y="186811"/>
                    <a:pt x="78467" y="191811"/>
                    <a:pt x="72056" y="191811"/>
                  </a:cubicBezTo>
                  <a:lnTo>
                    <a:pt x="48207" y="191811"/>
                  </a:lnTo>
                  <a:cubicBezTo>
                    <a:pt x="41925" y="191811"/>
                    <a:pt x="36027" y="186811"/>
                    <a:pt x="34744" y="18052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E81F7B6-CA24-4887-A18D-97576BC56D56}"/>
              </a:ext>
            </a:extLst>
          </p:cNvPr>
          <p:cNvGrpSpPr/>
          <p:nvPr/>
        </p:nvGrpSpPr>
        <p:grpSpPr>
          <a:xfrm>
            <a:off x="10119388" y="4923400"/>
            <a:ext cx="564151" cy="500043"/>
            <a:chOff x="10119388" y="4923400"/>
            <a:chExt cx="564151" cy="500043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2BB2269-DC47-4143-A4A9-AD087709609B}"/>
                </a:ext>
              </a:extLst>
            </p:cNvPr>
            <p:cNvSpPr/>
            <p:nvPr/>
          </p:nvSpPr>
          <p:spPr>
            <a:xfrm>
              <a:off x="10376750" y="5098031"/>
              <a:ext cx="51286" cy="243611"/>
            </a:xfrm>
            <a:custGeom>
              <a:avLst/>
              <a:gdLst>
                <a:gd name="connsiteX0" fmla="*/ 0 w 51286"/>
                <a:gd name="connsiteY0" fmla="*/ 219121 h 243610"/>
                <a:gd name="connsiteX1" fmla="*/ 26028 w 51286"/>
                <a:gd name="connsiteY1" fmla="*/ 193478 h 243610"/>
                <a:gd name="connsiteX2" fmla="*/ 52056 w 51286"/>
                <a:gd name="connsiteY2" fmla="*/ 219121 h 243610"/>
                <a:gd name="connsiteX3" fmla="*/ 26028 w 51286"/>
                <a:gd name="connsiteY3" fmla="*/ 244765 h 243610"/>
                <a:gd name="connsiteX4" fmla="*/ 0 w 51286"/>
                <a:gd name="connsiteY4" fmla="*/ 219121 h 243610"/>
                <a:gd name="connsiteX5" fmla="*/ 8463 w 51286"/>
                <a:gd name="connsiteY5" fmla="*/ 159501 h 243610"/>
                <a:gd name="connsiteX6" fmla="*/ 1154 w 51286"/>
                <a:gd name="connsiteY6" fmla="*/ 0 h 243610"/>
                <a:gd name="connsiteX7" fmla="*/ 50902 w 51286"/>
                <a:gd name="connsiteY7" fmla="*/ 0 h 243610"/>
                <a:gd name="connsiteX8" fmla="*/ 43594 w 51286"/>
                <a:gd name="connsiteY8" fmla="*/ 159501 h 243610"/>
                <a:gd name="connsiteX9" fmla="*/ 8463 w 51286"/>
                <a:gd name="connsiteY9" fmla="*/ 159501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86" h="243610">
                  <a:moveTo>
                    <a:pt x="0" y="219121"/>
                  </a:moveTo>
                  <a:cubicBezTo>
                    <a:pt x="0" y="204248"/>
                    <a:pt x="11026" y="193478"/>
                    <a:pt x="26028" y="193478"/>
                  </a:cubicBezTo>
                  <a:cubicBezTo>
                    <a:pt x="41927" y="193478"/>
                    <a:pt x="52056" y="204248"/>
                    <a:pt x="52056" y="219121"/>
                  </a:cubicBezTo>
                  <a:cubicBezTo>
                    <a:pt x="52056" y="233610"/>
                    <a:pt x="41927" y="244765"/>
                    <a:pt x="26028" y="244765"/>
                  </a:cubicBezTo>
                  <a:cubicBezTo>
                    <a:pt x="10642" y="244765"/>
                    <a:pt x="0" y="233610"/>
                    <a:pt x="0" y="219121"/>
                  </a:cubicBezTo>
                  <a:close/>
                  <a:moveTo>
                    <a:pt x="8463" y="159501"/>
                  </a:moveTo>
                  <a:lnTo>
                    <a:pt x="1154" y="0"/>
                  </a:lnTo>
                  <a:lnTo>
                    <a:pt x="50902" y="0"/>
                  </a:lnTo>
                  <a:lnTo>
                    <a:pt x="43594" y="159501"/>
                  </a:lnTo>
                  <a:lnTo>
                    <a:pt x="8463" y="159501"/>
                  </a:ln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A0178B7-96DC-40D7-A657-FDDC3EDFF934}"/>
                </a:ext>
              </a:extLst>
            </p:cNvPr>
            <p:cNvSpPr/>
            <p:nvPr/>
          </p:nvSpPr>
          <p:spPr>
            <a:xfrm>
              <a:off x="10182054" y="4991739"/>
              <a:ext cx="435935" cy="384648"/>
            </a:xfrm>
            <a:custGeom>
              <a:avLst/>
              <a:gdLst>
                <a:gd name="connsiteX0" fmla="*/ 220724 w 435934"/>
                <a:gd name="connsiteY0" fmla="*/ 0 h 384648"/>
                <a:gd name="connsiteX1" fmla="*/ 204312 w 435934"/>
                <a:gd name="connsiteY1" fmla="*/ 9103 h 384648"/>
                <a:gd name="connsiteX2" fmla="*/ 2500 w 435934"/>
                <a:gd name="connsiteY2" fmla="*/ 358620 h 384648"/>
                <a:gd name="connsiteX3" fmla="*/ 2500 w 435934"/>
                <a:gd name="connsiteY3" fmla="*/ 377597 h 384648"/>
                <a:gd name="connsiteX4" fmla="*/ 18912 w 435934"/>
                <a:gd name="connsiteY4" fmla="*/ 387084 h 384648"/>
                <a:gd name="connsiteX5" fmla="*/ 422408 w 435934"/>
                <a:gd name="connsiteY5" fmla="*/ 387084 h 384648"/>
                <a:gd name="connsiteX6" fmla="*/ 438819 w 435934"/>
                <a:gd name="connsiteY6" fmla="*/ 377597 h 384648"/>
                <a:gd name="connsiteX7" fmla="*/ 438819 w 435934"/>
                <a:gd name="connsiteY7" fmla="*/ 358620 h 384648"/>
                <a:gd name="connsiteX8" fmla="*/ 237007 w 435934"/>
                <a:gd name="connsiteY8" fmla="*/ 9232 h 384648"/>
                <a:gd name="connsiteX9" fmla="*/ 220724 w 435934"/>
                <a:gd name="connsiteY9" fmla="*/ 0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34" h="384648">
                  <a:moveTo>
                    <a:pt x="220724" y="0"/>
                  </a:moveTo>
                  <a:cubicBezTo>
                    <a:pt x="213800" y="0"/>
                    <a:pt x="207518" y="3462"/>
                    <a:pt x="204312" y="9103"/>
                  </a:cubicBezTo>
                  <a:lnTo>
                    <a:pt x="2500" y="358620"/>
                  </a:lnTo>
                  <a:cubicBezTo>
                    <a:pt x="-833" y="364518"/>
                    <a:pt x="-833" y="371698"/>
                    <a:pt x="2500" y="377597"/>
                  </a:cubicBezTo>
                  <a:cubicBezTo>
                    <a:pt x="5834" y="383494"/>
                    <a:pt x="12245" y="387084"/>
                    <a:pt x="18912" y="387084"/>
                  </a:cubicBezTo>
                  <a:lnTo>
                    <a:pt x="422408" y="387084"/>
                  </a:lnTo>
                  <a:cubicBezTo>
                    <a:pt x="429203" y="387084"/>
                    <a:pt x="435486" y="383494"/>
                    <a:pt x="438819" y="377597"/>
                  </a:cubicBezTo>
                  <a:cubicBezTo>
                    <a:pt x="442153" y="371698"/>
                    <a:pt x="442153" y="364518"/>
                    <a:pt x="438819" y="358620"/>
                  </a:cubicBezTo>
                  <a:lnTo>
                    <a:pt x="237007" y="9232"/>
                  </a:lnTo>
                  <a:cubicBezTo>
                    <a:pt x="233930" y="3590"/>
                    <a:pt x="227648" y="0"/>
                    <a:pt x="22072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F4112F2-4742-4C74-AA14-9DC6DCB33A03}"/>
                </a:ext>
              </a:extLst>
            </p:cNvPr>
            <p:cNvSpPr/>
            <p:nvPr/>
          </p:nvSpPr>
          <p:spPr>
            <a:xfrm>
              <a:off x="10119388" y="4923400"/>
              <a:ext cx="564151" cy="500043"/>
            </a:xfrm>
            <a:custGeom>
              <a:avLst/>
              <a:gdLst>
                <a:gd name="connsiteX0" fmla="*/ 518538 w 564150"/>
                <a:gd name="connsiteY0" fmla="*/ 504018 h 500042"/>
                <a:gd name="connsiteX1" fmla="*/ 48370 w 564150"/>
                <a:gd name="connsiteY1" fmla="*/ 504018 h 500042"/>
                <a:gd name="connsiteX2" fmla="*/ 6443 w 564150"/>
                <a:gd name="connsiteY2" fmla="*/ 479785 h 500042"/>
                <a:gd name="connsiteX3" fmla="*/ 6443 w 564150"/>
                <a:gd name="connsiteY3" fmla="*/ 431447 h 500042"/>
                <a:gd name="connsiteX4" fmla="*/ 241591 w 564150"/>
                <a:gd name="connsiteY4" fmla="*/ 24233 h 500042"/>
                <a:gd name="connsiteX5" fmla="*/ 283517 w 564150"/>
                <a:gd name="connsiteY5" fmla="*/ 0 h 500042"/>
                <a:gd name="connsiteX6" fmla="*/ 325444 w 564150"/>
                <a:gd name="connsiteY6" fmla="*/ 24105 h 500042"/>
                <a:gd name="connsiteX7" fmla="*/ 560593 w 564150"/>
                <a:gd name="connsiteY7" fmla="*/ 431319 h 500042"/>
                <a:gd name="connsiteX8" fmla="*/ 560593 w 564150"/>
                <a:gd name="connsiteY8" fmla="*/ 479656 h 500042"/>
                <a:gd name="connsiteX9" fmla="*/ 518538 w 564150"/>
                <a:gd name="connsiteY9" fmla="*/ 504018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4150" h="500042">
                  <a:moveTo>
                    <a:pt x="518538" y="504018"/>
                  </a:moveTo>
                  <a:lnTo>
                    <a:pt x="48370" y="504018"/>
                  </a:lnTo>
                  <a:cubicBezTo>
                    <a:pt x="31188" y="504018"/>
                    <a:pt x="15161" y="494786"/>
                    <a:pt x="6443" y="479785"/>
                  </a:cubicBezTo>
                  <a:cubicBezTo>
                    <a:pt x="-2148" y="464911"/>
                    <a:pt x="-2148" y="446320"/>
                    <a:pt x="6443" y="431447"/>
                  </a:cubicBezTo>
                  <a:lnTo>
                    <a:pt x="241591" y="24233"/>
                  </a:lnTo>
                  <a:cubicBezTo>
                    <a:pt x="250182" y="9360"/>
                    <a:pt x="266209" y="0"/>
                    <a:pt x="283517" y="0"/>
                  </a:cubicBezTo>
                  <a:cubicBezTo>
                    <a:pt x="300699" y="0"/>
                    <a:pt x="316726" y="9232"/>
                    <a:pt x="325444" y="24105"/>
                  </a:cubicBezTo>
                  <a:lnTo>
                    <a:pt x="560593" y="431319"/>
                  </a:lnTo>
                  <a:cubicBezTo>
                    <a:pt x="569183" y="446192"/>
                    <a:pt x="569183" y="464784"/>
                    <a:pt x="560593" y="479656"/>
                  </a:cubicBezTo>
                  <a:cubicBezTo>
                    <a:pt x="551746" y="494786"/>
                    <a:pt x="535719" y="504018"/>
                    <a:pt x="518538" y="50401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17B6C84-86B8-4805-844B-66E7C552DA99}"/>
              </a:ext>
            </a:extLst>
          </p:cNvPr>
          <p:cNvGrpSpPr/>
          <p:nvPr/>
        </p:nvGrpSpPr>
        <p:grpSpPr>
          <a:xfrm>
            <a:off x="10123267" y="2045206"/>
            <a:ext cx="525686" cy="525686"/>
            <a:chOff x="10123267" y="2045206"/>
            <a:chExt cx="525686" cy="525686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D88B1F0-D6EC-4F27-BA18-0B78CA5A32D9}"/>
                </a:ext>
              </a:extLst>
            </p:cNvPr>
            <p:cNvSpPr/>
            <p:nvPr/>
          </p:nvSpPr>
          <p:spPr>
            <a:xfrm>
              <a:off x="10123267" y="2045206"/>
              <a:ext cx="525686" cy="525686"/>
            </a:xfrm>
            <a:custGeom>
              <a:avLst/>
              <a:gdLst>
                <a:gd name="connsiteX0" fmla="*/ 527481 w 525685"/>
                <a:gd name="connsiteY0" fmla="*/ 263741 h 525685"/>
                <a:gd name="connsiteX1" fmla="*/ 263740 w 525685"/>
                <a:gd name="connsiteY1" fmla="*/ 527481 h 525685"/>
                <a:gd name="connsiteX2" fmla="*/ 0 w 525685"/>
                <a:gd name="connsiteY2" fmla="*/ 263741 h 525685"/>
                <a:gd name="connsiteX3" fmla="*/ 263740 w 525685"/>
                <a:gd name="connsiteY3" fmla="*/ 0 h 525685"/>
                <a:gd name="connsiteX4" fmla="*/ 527481 w 525685"/>
                <a:gd name="connsiteY4" fmla="*/ 263741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685" h="525685">
                  <a:moveTo>
                    <a:pt x="527481" y="263741"/>
                  </a:moveTo>
                  <a:cubicBezTo>
                    <a:pt x="527481" y="409400"/>
                    <a:pt x="409401" y="527481"/>
                    <a:pt x="263740" y="527481"/>
                  </a:cubicBezTo>
                  <a:cubicBezTo>
                    <a:pt x="118081" y="527481"/>
                    <a:pt x="0" y="409400"/>
                    <a:pt x="0" y="263741"/>
                  </a:cubicBezTo>
                  <a:cubicBezTo>
                    <a:pt x="0" y="118081"/>
                    <a:pt x="118080" y="0"/>
                    <a:pt x="263740" y="0"/>
                  </a:cubicBezTo>
                  <a:cubicBezTo>
                    <a:pt x="409400" y="0"/>
                    <a:pt x="527481" y="118081"/>
                    <a:pt x="527481" y="26374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7D30DD8-D242-45BC-9979-E86BBDE4AF5D}"/>
                </a:ext>
              </a:extLst>
            </p:cNvPr>
            <p:cNvSpPr/>
            <p:nvPr/>
          </p:nvSpPr>
          <p:spPr>
            <a:xfrm>
              <a:off x="10349825" y="2411904"/>
              <a:ext cx="64108" cy="64108"/>
            </a:xfrm>
            <a:custGeom>
              <a:avLst/>
              <a:gdLst>
                <a:gd name="connsiteX0" fmla="*/ 74622 w 64108"/>
                <a:gd name="connsiteY0" fmla="*/ 37311 h 64108"/>
                <a:gd name="connsiteX1" fmla="*/ 37311 w 64108"/>
                <a:gd name="connsiteY1" fmla="*/ 74622 h 64108"/>
                <a:gd name="connsiteX2" fmla="*/ 0 w 64108"/>
                <a:gd name="connsiteY2" fmla="*/ 37311 h 64108"/>
                <a:gd name="connsiteX3" fmla="*/ 37311 w 64108"/>
                <a:gd name="connsiteY3" fmla="*/ 0 h 64108"/>
                <a:gd name="connsiteX4" fmla="*/ 74622 w 64108"/>
                <a:gd name="connsiteY4" fmla="*/ 37311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622" y="37311"/>
                  </a:moveTo>
                  <a:cubicBezTo>
                    <a:pt x="74622" y="57954"/>
                    <a:pt x="57953" y="74622"/>
                    <a:pt x="37311" y="74622"/>
                  </a:cubicBezTo>
                  <a:cubicBezTo>
                    <a:pt x="16668" y="74622"/>
                    <a:pt x="0" y="57954"/>
                    <a:pt x="0" y="37311"/>
                  </a:cubicBezTo>
                  <a:cubicBezTo>
                    <a:pt x="0" y="16668"/>
                    <a:pt x="16668" y="0"/>
                    <a:pt x="37311" y="0"/>
                  </a:cubicBezTo>
                  <a:cubicBezTo>
                    <a:pt x="57953" y="0"/>
                    <a:pt x="74622" y="16668"/>
                    <a:pt x="74622" y="3731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8451F04-3D94-4075-A56E-93019E79E5DB}"/>
                </a:ext>
              </a:extLst>
            </p:cNvPr>
            <p:cNvSpPr/>
            <p:nvPr/>
          </p:nvSpPr>
          <p:spPr>
            <a:xfrm>
              <a:off x="10349697" y="2132136"/>
              <a:ext cx="64108" cy="230789"/>
            </a:xfrm>
            <a:custGeom>
              <a:avLst/>
              <a:gdLst>
                <a:gd name="connsiteX0" fmla="*/ 52312 w 64108"/>
                <a:gd name="connsiteY0" fmla="*/ 234251 h 230788"/>
                <a:gd name="connsiteX1" fmla="*/ 22438 w 64108"/>
                <a:gd name="connsiteY1" fmla="*/ 234251 h 230788"/>
                <a:gd name="connsiteX2" fmla="*/ 0 w 64108"/>
                <a:gd name="connsiteY2" fmla="*/ 211813 h 230788"/>
                <a:gd name="connsiteX3" fmla="*/ 0 w 64108"/>
                <a:gd name="connsiteY3" fmla="*/ 22438 h 230788"/>
                <a:gd name="connsiteX4" fmla="*/ 22438 w 64108"/>
                <a:gd name="connsiteY4" fmla="*/ 0 h 230788"/>
                <a:gd name="connsiteX5" fmla="*/ 52312 w 64108"/>
                <a:gd name="connsiteY5" fmla="*/ 0 h 230788"/>
                <a:gd name="connsiteX6" fmla="*/ 74750 w 64108"/>
                <a:gd name="connsiteY6" fmla="*/ 22438 h 230788"/>
                <a:gd name="connsiteX7" fmla="*/ 74750 w 64108"/>
                <a:gd name="connsiteY7" fmla="*/ 211813 h 230788"/>
                <a:gd name="connsiteX8" fmla="*/ 52312 w 64108"/>
                <a:gd name="connsiteY8" fmla="*/ 234251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30788">
                  <a:moveTo>
                    <a:pt x="52312" y="234251"/>
                  </a:moveTo>
                  <a:lnTo>
                    <a:pt x="22438" y="234251"/>
                  </a:lnTo>
                  <a:cubicBezTo>
                    <a:pt x="10129" y="234251"/>
                    <a:pt x="0" y="224250"/>
                    <a:pt x="0" y="211813"/>
                  </a:cubicBezTo>
                  <a:lnTo>
                    <a:pt x="0" y="22438"/>
                  </a:lnTo>
                  <a:cubicBezTo>
                    <a:pt x="0" y="10129"/>
                    <a:pt x="10000" y="0"/>
                    <a:pt x="22438" y="0"/>
                  </a:cubicBezTo>
                  <a:lnTo>
                    <a:pt x="52312" y="0"/>
                  </a:lnTo>
                  <a:cubicBezTo>
                    <a:pt x="64621" y="0"/>
                    <a:pt x="74750" y="10001"/>
                    <a:pt x="74750" y="22438"/>
                  </a:cubicBezTo>
                  <a:lnTo>
                    <a:pt x="74750" y="211813"/>
                  </a:lnTo>
                  <a:cubicBezTo>
                    <a:pt x="74750" y="224250"/>
                    <a:pt x="64621" y="234251"/>
                    <a:pt x="52312" y="234251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4EF146D-4EFD-497F-81AF-203EF0F877FD}"/>
              </a:ext>
            </a:extLst>
          </p:cNvPr>
          <p:cNvGrpSpPr/>
          <p:nvPr/>
        </p:nvGrpSpPr>
        <p:grpSpPr>
          <a:xfrm>
            <a:off x="9346139" y="3007275"/>
            <a:ext cx="525686" cy="487221"/>
            <a:chOff x="9346139" y="3007275"/>
            <a:chExt cx="525686" cy="487221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00BDE45-43E4-4D13-AE7B-912FE3F6D262}"/>
                </a:ext>
              </a:extLst>
            </p:cNvPr>
            <p:cNvSpPr/>
            <p:nvPr/>
          </p:nvSpPr>
          <p:spPr>
            <a:xfrm>
              <a:off x="9346139" y="3007275"/>
              <a:ext cx="525686" cy="487221"/>
            </a:xfrm>
            <a:custGeom>
              <a:avLst/>
              <a:gdLst>
                <a:gd name="connsiteX0" fmla="*/ 195925 w 525685"/>
                <a:gd name="connsiteY0" fmla="*/ 42119 h 487221"/>
                <a:gd name="connsiteX1" fmla="*/ 11422 w 525685"/>
                <a:gd name="connsiteY1" fmla="*/ 361890 h 487221"/>
                <a:gd name="connsiteX2" fmla="*/ 84377 w 525685"/>
                <a:gd name="connsiteY2" fmla="*/ 488183 h 487221"/>
                <a:gd name="connsiteX3" fmla="*/ 453382 w 525685"/>
                <a:gd name="connsiteY3" fmla="*/ 488183 h 487221"/>
                <a:gd name="connsiteX4" fmla="*/ 526337 w 525685"/>
                <a:gd name="connsiteY4" fmla="*/ 361890 h 487221"/>
                <a:gd name="connsiteX5" fmla="*/ 341835 w 525685"/>
                <a:gd name="connsiteY5" fmla="*/ 42119 h 487221"/>
                <a:gd name="connsiteX6" fmla="*/ 195925 w 525685"/>
                <a:gd name="connsiteY6" fmla="*/ 4211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85" h="487221">
                  <a:moveTo>
                    <a:pt x="195925" y="42119"/>
                  </a:moveTo>
                  <a:lnTo>
                    <a:pt x="11422" y="361890"/>
                  </a:lnTo>
                  <a:cubicBezTo>
                    <a:pt x="-21017" y="418049"/>
                    <a:pt x="19499" y="488183"/>
                    <a:pt x="84377" y="488183"/>
                  </a:cubicBezTo>
                  <a:lnTo>
                    <a:pt x="453382" y="488183"/>
                  </a:lnTo>
                  <a:cubicBezTo>
                    <a:pt x="518132" y="488183"/>
                    <a:pt x="558648" y="418049"/>
                    <a:pt x="526337" y="361890"/>
                  </a:cubicBezTo>
                  <a:lnTo>
                    <a:pt x="341835" y="42119"/>
                  </a:lnTo>
                  <a:cubicBezTo>
                    <a:pt x="309396" y="-14040"/>
                    <a:pt x="228363" y="-14040"/>
                    <a:pt x="195925" y="42119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8A4FBDC-1E0D-4728-84B1-BA0737F2A547}"/>
                </a:ext>
              </a:extLst>
            </p:cNvPr>
            <p:cNvSpPr/>
            <p:nvPr/>
          </p:nvSpPr>
          <p:spPr>
            <a:xfrm>
              <a:off x="9577964" y="3370703"/>
              <a:ext cx="64108" cy="64108"/>
            </a:xfrm>
            <a:custGeom>
              <a:avLst/>
              <a:gdLst>
                <a:gd name="connsiteX0" fmla="*/ 74108 w 64108"/>
                <a:gd name="connsiteY0" fmla="*/ 37054 h 64108"/>
                <a:gd name="connsiteX1" fmla="*/ 37055 w 64108"/>
                <a:gd name="connsiteY1" fmla="*/ 74109 h 64108"/>
                <a:gd name="connsiteX2" fmla="*/ 0 w 64108"/>
                <a:gd name="connsiteY2" fmla="*/ 37054 h 64108"/>
                <a:gd name="connsiteX3" fmla="*/ 37055 w 64108"/>
                <a:gd name="connsiteY3" fmla="*/ 0 h 64108"/>
                <a:gd name="connsiteX4" fmla="*/ 74108 w 64108"/>
                <a:gd name="connsiteY4" fmla="*/ 37054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108" y="37054"/>
                  </a:moveTo>
                  <a:cubicBezTo>
                    <a:pt x="74108" y="57569"/>
                    <a:pt x="57441" y="74109"/>
                    <a:pt x="37055" y="74109"/>
                  </a:cubicBezTo>
                  <a:cubicBezTo>
                    <a:pt x="16540" y="74109"/>
                    <a:pt x="0" y="57441"/>
                    <a:pt x="0" y="37054"/>
                  </a:cubicBezTo>
                  <a:cubicBezTo>
                    <a:pt x="0" y="16540"/>
                    <a:pt x="16668" y="0"/>
                    <a:pt x="37055" y="0"/>
                  </a:cubicBezTo>
                  <a:cubicBezTo>
                    <a:pt x="57441" y="0"/>
                    <a:pt x="74108" y="16668"/>
                    <a:pt x="74108" y="3705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8DD6D97-57CD-4293-93AB-881EF42E5AED}"/>
                </a:ext>
              </a:extLst>
            </p:cNvPr>
            <p:cNvSpPr/>
            <p:nvPr/>
          </p:nvSpPr>
          <p:spPr>
            <a:xfrm>
              <a:off x="9577964" y="3108886"/>
              <a:ext cx="64108" cy="205146"/>
            </a:xfrm>
            <a:custGeom>
              <a:avLst/>
              <a:gdLst>
                <a:gd name="connsiteX0" fmla="*/ 37055 w 64108"/>
                <a:gd name="connsiteY0" fmla="*/ 216557 h 205145"/>
                <a:gd name="connsiteX1" fmla="*/ 37055 w 64108"/>
                <a:gd name="connsiteY1" fmla="*/ 216557 h 205145"/>
                <a:gd name="connsiteX2" fmla="*/ 0 w 64108"/>
                <a:gd name="connsiteY2" fmla="*/ 179503 h 205145"/>
                <a:gd name="connsiteX3" fmla="*/ 0 w 64108"/>
                <a:gd name="connsiteY3" fmla="*/ 37054 h 205145"/>
                <a:gd name="connsiteX4" fmla="*/ 37055 w 64108"/>
                <a:gd name="connsiteY4" fmla="*/ 0 h 205145"/>
                <a:gd name="connsiteX5" fmla="*/ 37055 w 64108"/>
                <a:gd name="connsiteY5" fmla="*/ 0 h 205145"/>
                <a:gd name="connsiteX6" fmla="*/ 74108 w 64108"/>
                <a:gd name="connsiteY6" fmla="*/ 37054 h 205145"/>
                <a:gd name="connsiteX7" fmla="*/ 74108 w 64108"/>
                <a:gd name="connsiteY7" fmla="*/ 179503 h 205145"/>
                <a:gd name="connsiteX8" fmla="*/ 37055 w 64108"/>
                <a:gd name="connsiteY8" fmla="*/ 216557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37055" y="216557"/>
                  </a:moveTo>
                  <a:lnTo>
                    <a:pt x="37055" y="216557"/>
                  </a:lnTo>
                  <a:cubicBezTo>
                    <a:pt x="16540" y="216557"/>
                    <a:pt x="0" y="199889"/>
                    <a:pt x="0" y="179503"/>
                  </a:cubicBezTo>
                  <a:lnTo>
                    <a:pt x="0" y="37054"/>
                  </a:lnTo>
                  <a:cubicBezTo>
                    <a:pt x="0" y="16540"/>
                    <a:pt x="16668" y="0"/>
                    <a:pt x="37055" y="0"/>
                  </a:cubicBezTo>
                  <a:lnTo>
                    <a:pt x="37055" y="0"/>
                  </a:lnTo>
                  <a:cubicBezTo>
                    <a:pt x="57569" y="0"/>
                    <a:pt x="74108" y="16668"/>
                    <a:pt x="74108" y="37054"/>
                  </a:cubicBezTo>
                  <a:lnTo>
                    <a:pt x="74108" y="179503"/>
                  </a:lnTo>
                  <a:cubicBezTo>
                    <a:pt x="74108" y="200017"/>
                    <a:pt x="57441" y="216557"/>
                    <a:pt x="37055" y="21655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D894206-7A92-4132-AAC4-C83D301B256B}"/>
              </a:ext>
            </a:extLst>
          </p:cNvPr>
          <p:cNvGrpSpPr/>
          <p:nvPr/>
        </p:nvGrpSpPr>
        <p:grpSpPr>
          <a:xfrm>
            <a:off x="10120959" y="3013622"/>
            <a:ext cx="551329" cy="487221"/>
            <a:chOff x="10120959" y="3013622"/>
            <a:chExt cx="551329" cy="487221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37C474B-3140-41E3-9606-C87673188737}"/>
                </a:ext>
              </a:extLst>
            </p:cNvPr>
            <p:cNvSpPr/>
            <p:nvPr/>
          </p:nvSpPr>
          <p:spPr>
            <a:xfrm>
              <a:off x="10120959" y="3013622"/>
              <a:ext cx="551329" cy="487221"/>
            </a:xfrm>
            <a:custGeom>
              <a:avLst/>
              <a:gdLst>
                <a:gd name="connsiteX0" fmla="*/ 422729 w 551329"/>
                <a:gd name="connsiteY0" fmla="*/ 0 h 487221"/>
                <a:gd name="connsiteX1" fmla="*/ 563638 w 551329"/>
                <a:gd name="connsiteY1" fmla="*/ 244123 h 487221"/>
                <a:gd name="connsiteX2" fmla="*/ 422729 w 551329"/>
                <a:gd name="connsiteY2" fmla="*/ 488247 h 487221"/>
                <a:gd name="connsiteX3" fmla="*/ 140909 w 551329"/>
                <a:gd name="connsiteY3" fmla="*/ 488247 h 487221"/>
                <a:gd name="connsiteX4" fmla="*/ 0 w 551329"/>
                <a:gd name="connsiteY4" fmla="*/ 244123 h 487221"/>
                <a:gd name="connsiteX5" fmla="*/ 140909 w 551329"/>
                <a:gd name="connsiteY5" fmla="*/ 0 h 487221"/>
                <a:gd name="connsiteX6" fmla="*/ 281820 w 551329"/>
                <a:gd name="connsiteY6" fmla="*/ 0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329" h="487221">
                  <a:moveTo>
                    <a:pt x="422729" y="0"/>
                  </a:moveTo>
                  <a:lnTo>
                    <a:pt x="563638" y="244123"/>
                  </a:lnTo>
                  <a:lnTo>
                    <a:pt x="422729" y="488247"/>
                  </a:lnTo>
                  <a:lnTo>
                    <a:pt x="140909" y="488247"/>
                  </a:lnTo>
                  <a:lnTo>
                    <a:pt x="0" y="244123"/>
                  </a:lnTo>
                  <a:lnTo>
                    <a:pt x="140909" y="0"/>
                  </a:lnTo>
                  <a:lnTo>
                    <a:pt x="281820" y="0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4E4BB70-F44C-467E-AC21-4A6CC9D6E132}"/>
                </a:ext>
              </a:extLst>
            </p:cNvPr>
            <p:cNvSpPr/>
            <p:nvPr/>
          </p:nvSpPr>
          <p:spPr>
            <a:xfrm>
              <a:off x="10365467" y="3345060"/>
              <a:ext cx="64108" cy="64108"/>
            </a:xfrm>
            <a:custGeom>
              <a:avLst/>
              <a:gdLst>
                <a:gd name="connsiteX0" fmla="*/ 0 w 64108"/>
                <a:gd name="connsiteY0" fmla="*/ 36670 h 64108"/>
                <a:gd name="connsiteX1" fmla="*/ 37311 w 64108"/>
                <a:gd name="connsiteY1" fmla="*/ 0 h 64108"/>
                <a:gd name="connsiteX2" fmla="*/ 74622 w 64108"/>
                <a:gd name="connsiteY2" fmla="*/ 36670 h 64108"/>
                <a:gd name="connsiteX3" fmla="*/ 37311 w 64108"/>
                <a:gd name="connsiteY3" fmla="*/ 73340 h 64108"/>
                <a:gd name="connsiteX4" fmla="*/ 0 w 64108"/>
                <a:gd name="connsiteY4" fmla="*/ 3667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0" y="36670"/>
                  </a:moveTo>
                  <a:cubicBezTo>
                    <a:pt x="0" y="15386"/>
                    <a:pt x="15899" y="0"/>
                    <a:pt x="37311" y="0"/>
                  </a:cubicBezTo>
                  <a:cubicBezTo>
                    <a:pt x="60133" y="0"/>
                    <a:pt x="74622" y="15386"/>
                    <a:pt x="74622" y="36670"/>
                  </a:cubicBezTo>
                  <a:cubicBezTo>
                    <a:pt x="74622" y="57441"/>
                    <a:pt x="60005" y="73340"/>
                    <a:pt x="37311" y="73340"/>
                  </a:cubicBezTo>
                  <a:cubicBezTo>
                    <a:pt x="15129" y="73340"/>
                    <a:pt x="0" y="57313"/>
                    <a:pt x="0" y="366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C3020E-FB44-42DE-AAF9-49F45E4E770C}"/>
                </a:ext>
              </a:extLst>
            </p:cNvPr>
            <p:cNvSpPr/>
            <p:nvPr/>
          </p:nvSpPr>
          <p:spPr>
            <a:xfrm>
              <a:off x="10367888" y="3082858"/>
              <a:ext cx="64108" cy="205146"/>
            </a:xfrm>
            <a:custGeom>
              <a:avLst/>
              <a:gdLst>
                <a:gd name="connsiteX0" fmla="*/ 8990 w 64108"/>
                <a:gd name="connsiteY0" fmla="*/ 198478 h 205145"/>
                <a:gd name="connsiteX1" fmla="*/ 15 w 64108"/>
                <a:gd name="connsiteY1" fmla="*/ 16412 h 205145"/>
                <a:gd name="connsiteX2" fmla="*/ 15658 w 64108"/>
                <a:gd name="connsiteY2" fmla="*/ 0 h 205145"/>
                <a:gd name="connsiteX3" fmla="*/ 54250 w 64108"/>
                <a:gd name="connsiteY3" fmla="*/ 0 h 205145"/>
                <a:gd name="connsiteX4" fmla="*/ 69893 w 64108"/>
                <a:gd name="connsiteY4" fmla="*/ 16412 h 205145"/>
                <a:gd name="connsiteX5" fmla="*/ 60918 w 64108"/>
                <a:gd name="connsiteY5" fmla="*/ 198478 h 205145"/>
                <a:gd name="connsiteX6" fmla="*/ 45276 w 64108"/>
                <a:gd name="connsiteY6" fmla="*/ 213480 h 205145"/>
                <a:gd name="connsiteX7" fmla="*/ 24632 w 64108"/>
                <a:gd name="connsiteY7" fmla="*/ 213480 h 205145"/>
                <a:gd name="connsiteX8" fmla="*/ 8990 w 64108"/>
                <a:gd name="connsiteY8" fmla="*/ 198478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8990" y="198478"/>
                  </a:moveTo>
                  <a:lnTo>
                    <a:pt x="15" y="16412"/>
                  </a:lnTo>
                  <a:cubicBezTo>
                    <a:pt x="-369" y="7436"/>
                    <a:pt x="6682" y="0"/>
                    <a:pt x="15658" y="0"/>
                  </a:cubicBezTo>
                  <a:lnTo>
                    <a:pt x="54250" y="0"/>
                  </a:lnTo>
                  <a:cubicBezTo>
                    <a:pt x="63225" y="0"/>
                    <a:pt x="70277" y="7436"/>
                    <a:pt x="69893" y="16412"/>
                  </a:cubicBezTo>
                  <a:lnTo>
                    <a:pt x="60918" y="198478"/>
                  </a:lnTo>
                  <a:cubicBezTo>
                    <a:pt x="60533" y="206813"/>
                    <a:pt x="53609" y="213480"/>
                    <a:pt x="45276" y="213480"/>
                  </a:cubicBezTo>
                  <a:lnTo>
                    <a:pt x="24632" y="213480"/>
                  </a:lnTo>
                  <a:cubicBezTo>
                    <a:pt x="16299" y="213480"/>
                    <a:pt x="9375" y="206813"/>
                    <a:pt x="8990" y="19847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79C15CE-73DA-4E47-8590-9EF2367ADD12}"/>
              </a:ext>
            </a:extLst>
          </p:cNvPr>
          <p:cNvGrpSpPr/>
          <p:nvPr/>
        </p:nvGrpSpPr>
        <p:grpSpPr>
          <a:xfrm>
            <a:off x="10995136" y="3035547"/>
            <a:ext cx="500043" cy="474400"/>
            <a:chOff x="10995136" y="3035547"/>
            <a:chExt cx="500043" cy="474400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23D5A3A-D22A-4C3B-B4E5-66EE2DBFBB3A}"/>
                </a:ext>
              </a:extLst>
            </p:cNvPr>
            <p:cNvSpPr/>
            <p:nvPr/>
          </p:nvSpPr>
          <p:spPr>
            <a:xfrm>
              <a:off x="10995136" y="3035547"/>
              <a:ext cx="500043" cy="474400"/>
            </a:xfrm>
            <a:custGeom>
              <a:avLst/>
              <a:gdLst>
                <a:gd name="connsiteX0" fmla="*/ 464014 w 500042"/>
                <a:gd name="connsiteY0" fmla="*/ 0 h 474399"/>
                <a:gd name="connsiteX1" fmla="*/ 37824 w 500042"/>
                <a:gd name="connsiteY1" fmla="*/ 0 h 474399"/>
                <a:gd name="connsiteX2" fmla="*/ 0 w 500042"/>
                <a:gd name="connsiteY2" fmla="*/ 37824 h 474399"/>
                <a:gd name="connsiteX3" fmla="*/ 0 w 500042"/>
                <a:gd name="connsiteY3" fmla="*/ 356441 h 474399"/>
                <a:gd name="connsiteX4" fmla="*/ 37824 w 500042"/>
                <a:gd name="connsiteY4" fmla="*/ 394264 h 474399"/>
                <a:gd name="connsiteX5" fmla="*/ 91803 w 500042"/>
                <a:gd name="connsiteY5" fmla="*/ 394264 h 474399"/>
                <a:gd name="connsiteX6" fmla="*/ 91803 w 500042"/>
                <a:gd name="connsiteY6" fmla="*/ 480426 h 474399"/>
                <a:gd name="connsiteX7" fmla="*/ 197068 w 500042"/>
                <a:gd name="connsiteY7" fmla="*/ 394264 h 474399"/>
                <a:gd name="connsiteX8" fmla="*/ 464142 w 500042"/>
                <a:gd name="connsiteY8" fmla="*/ 394264 h 474399"/>
                <a:gd name="connsiteX9" fmla="*/ 501966 w 500042"/>
                <a:gd name="connsiteY9" fmla="*/ 356441 h 474399"/>
                <a:gd name="connsiteX10" fmla="*/ 501966 w 500042"/>
                <a:gd name="connsiteY10" fmla="*/ 37696 h 474399"/>
                <a:gd name="connsiteX11" fmla="*/ 464014 w 500042"/>
                <a:gd name="connsiteY11" fmla="*/ 0 h 4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042" h="474399">
                  <a:moveTo>
                    <a:pt x="464014" y="0"/>
                  </a:moveTo>
                  <a:lnTo>
                    <a:pt x="37824" y="0"/>
                  </a:lnTo>
                  <a:cubicBezTo>
                    <a:pt x="16925" y="0"/>
                    <a:pt x="0" y="16925"/>
                    <a:pt x="0" y="37824"/>
                  </a:cubicBezTo>
                  <a:lnTo>
                    <a:pt x="0" y="356441"/>
                  </a:lnTo>
                  <a:cubicBezTo>
                    <a:pt x="0" y="377340"/>
                    <a:pt x="16925" y="394264"/>
                    <a:pt x="37824" y="394264"/>
                  </a:cubicBezTo>
                  <a:lnTo>
                    <a:pt x="91803" y="394264"/>
                  </a:lnTo>
                  <a:lnTo>
                    <a:pt x="91803" y="480426"/>
                  </a:lnTo>
                  <a:lnTo>
                    <a:pt x="197068" y="394264"/>
                  </a:lnTo>
                  <a:lnTo>
                    <a:pt x="464142" y="394264"/>
                  </a:lnTo>
                  <a:cubicBezTo>
                    <a:pt x="485042" y="394264"/>
                    <a:pt x="501966" y="377340"/>
                    <a:pt x="501966" y="356441"/>
                  </a:cubicBezTo>
                  <a:lnTo>
                    <a:pt x="501966" y="37696"/>
                  </a:lnTo>
                  <a:cubicBezTo>
                    <a:pt x="501838" y="16925"/>
                    <a:pt x="484913" y="0"/>
                    <a:pt x="46401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6C89F6F-5D62-472D-B706-9B1B08DD6F83}"/>
                </a:ext>
              </a:extLst>
            </p:cNvPr>
            <p:cNvSpPr/>
            <p:nvPr/>
          </p:nvSpPr>
          <p:spPr>
            <a:xfrm>
              <a:off x="11213232" y="3314929"/>
              <a:ext cx="64108" cy="64108"/>
            </a:xfrm>
            <a:custGeom>
              <a:avLst/>
              <a:gdLst>
                <a:gd name="connsiteX0" fmla="*/ 65391 w 64108"/>
                <a:gd name="connsiteY0" fmla="*/ 32695 h 64108"/>
                <a:gd name="connsiteX1" fmla="*/ 32695 w 64108"/>
                <a:gd name="connsiteY1" fmla="*/ 65390 h 64108"/>
                <a:gd name="connsiteX2" fmla="*/ 0 w 64108"/>
                <a:gd name="connsiteY2" fmla="*/ 32695 h 64108"/>
                <a:gd name="connsiteX3" fmla="*/ 32695 w 64108"/>
                <a:gd name="connsiteY3" fmla="*/ 0 h 64108"/>
                <a:gd name="connsiteX4" fmla="*/ 65391 w 64108"/>
                <a:gd name="connsiteY4" fmla="*/ 3269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65391" y="32695"/>
                  </a:moveTo>
                  <a:cubicBezTo>
                    <a:pt x="65391" y="50774"/>
                    <a:pt x="50774" y="65390"/>
                    <a:pt x="32695" y="65390"/>
                  </a:cubicBezTo>
                  <a:cubicBezTo>
                    <a:pt x="14617" y="65390"/>
                    <a:pt x="0" y="50774"/>
                    <a:pt x="0" y="32695"/>
                  </a:cubicBezTo>
                  <a:cubicBezTo>
                    <a:pt x="0" y="14617"/>
                    <a:pt x="14617" y="0"/>
                    <a:pt x="32695" y="0"/>
                  </a:cubicBezTo>
                  <a:cubicBezTo>
                    <a:pt x="50774" y="0"/>
                    <a:pt x="65391" y="14745"/>
                    <a:pt x="65391" y="32695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2A5E607-59AE-4D4A-8618-CEF8A0BDF3D3}"/>
                </a:ext>
              </a:extLst>
            </p:cNvPr>
            <p:cNvSpPr/>
            <p:nvPr/>
          </p:nvSpPr>
          <p:spPr>
            <a:xfrm>
              <a:off x="11213360" y="3093500"/>
              <a:ext cx="64108" cy="179503"/>
            </a:xfrm>
            <a:custGeom>
              <a:avLst/>
              <a:gdLst>
                <a:gd name="connsiteX0" fmla="*/ 45773 w 64108"/>
                <a:gd name="connsiteY0" fmla="*/ 181682 h 179502"/>
                <a:gd name="connsiteX1" fmla="*/ 19617 w 64108"/>
                <a:gd name="connsiteY1" fmla="*/ 181682 h 179502"/>
                <a:gd name="connsiteX2" fmla="*/ 0 w 64108"/>
                <a:gd name="connsiteY2" fmla="*/ 162065 h 179502"/>
                <a:gd name="connsiteX3" fmla="*/ 0 w 64108"/>
                <a:gd name="connsiteY3" fmla="*/ 19617 h 179502"/>
                <a:gd name="connsiteX4" fmla="*/ 19617 w 64108"/>
                <a:gd name="connsiteY4" fmla="*/ 0 h 179502"/>
                <a:gd name="connsiteX5" fmla="*/ 45773 w 64108"/>
                <a:gd name="connsiteY5" fmla="*/ 0 h 179502"/>
                <a:gd name="connsiteX6" fmla="*/ 65390 w 64108"/>
                <a:gd name="connsiteY6" fmla="*/ 19617 h 179502"/>
                <a:gd name="connsiteX7" fmla="*/ 65390 w 64108"/>
                <a:gd name="connsiteY7" fmla="*/ 162193 h 179502"/>
                <a:gd name="connsiteX8" fmla="*/ 45773 w 64108"/>
                <a:gd name="connsiteY8" fmla="*/ 181682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179502">
                  <a:moveTo>
                    <a:pt x="45773" y="181682"/>
                  </a:moveTo>
                  <a:lnTo>
                    <a:pt x="19617" y="181682"/>
                  </a:lnTo>
                  <a:cubicBezTo>
                    <a:pt x="8847" y="181682"/>
                    <a:pt x="0" y="172964"/>
                    <a:pt x="0" y="162065"/>
                  </a:cubicBezTo>
                  <a:lnTo>
                    <a:pt x="0" y="19617"/>
                  </a:lnTo>
                  <a:cubicBezTo>
                    <a:pt x="0" y="8847"/>
                    <a:pt x="8719" y="0"/>
                    <a:pt x="19617" y="0"/>
                  </a:cubicBezTo>
                  <a:lnTo>
                    <a:pt x="45773" y="0"/>
                  </a:lnTo>
                  <a:cubicBezTo>
                    <a:pt x="56544" y="0"/>
                    <a:pt x="65390" y="8719"/>
                    <a:pt x="65390" y="19617"/>
                  </a:cubicBezTo>
                  <a:lnTo>
                    <a:pt x="65390" y="162193"/>
                  </a:lnTo>
                  <a:cubicBezTo>
                    <a:pt x="65262" y="172964"/>
                    <a:pt x="56544" y="181682"/>
                    <a:pt x="45773" y="181682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C0765F4-2440-4DFA-8596-2275B4AA4F06}"/>
              </a:ext>
            </a:extLst>
          </p:cNvPr>
          <p:cNvGrpSpPr/>
          <p:nvPr/>
        </p:nvGrpSpPr>
        <p:grpSpPr>
          <a:xfrm>
            <a:off x="9390477" y="4880961"/>
            <a:ext cx="469114" cy="614796"/>
            <a:chOff x="9390477" y="4880961"/>
            <a:chExt cx="469114" cy="614796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EDB4791-86C0-4403-9F35-DB61CA4A2925}"/>
                </a:ext>
              </a:extLst>
            </p:cNvPr>
            <p:cNvSpPr/>
            <p:nvPr/>
          </p:nvSpPr>
          <p:spPr>
            <a:xfrm>
              <a:off x="9645406" y="5207784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3667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3667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BB4D2B5-21D4-400A-8B0D-47B7FAD58D57}"/>
                </a:ext>
              </a:extLst>
            </p:cNvPr>
            <p:cNvSpPr/>
            <p:nvPr/>
          </p:nvSpPr>
          <p:spPr>
            <a:xfrm>
              <a:off x="9702975" y="5207784"/>
              <a:ext cx="12822" cy="38465"/>
            </a:xfrm>
            <a:custGeom>
              <a:avLst/>
              <a:gdLst>
                <a:gd name="connsiteX0" fmla="*/ 0 w 0"/>
                <a:gd name="connsiteY0" fmla="*/ 47055 h 38464"/>
                <a:gd name="connsiteX1" fmla="*/ 0 w 0"/>
                <a:gd name="connsiteY1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47055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7418A64-7B46-4DA5-AC72-9B6714EBA6C6}"/>
                </a:ext>
              </a:extLst>
            </p:cNvPr>
            <p:cNvSpPr/>
            <p:nvPr/>
          </p:nvSpPr>
          <p:spPr>
            <a:xfrm>
              <a:off x="9463723" y="5482935"/>
              <a:ext cx="205146" cy="12822"/>
            </a:xfrm>
            <a:custGeom>
              <a:avLst/>
              <a:gdLst>
                <a:gd name="connsiteX0" fmla="*/ 0 w 205145"/>
                <a:gd name="connsiteY0" fmla="*/ 0 h 0"/>
                <a:gd name="connsiteX1" fmla="*/ 207326 w 205145"/>
                <a:gd name="connsiteY1" fmla="*/ 42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145">
                  <a:moveTo>
                    <a:pt x="0" y="0"/>
                  </a:moveTo>
                  <a:cubicBezTo>
                    <a:pt x="36926" y="1282"/>
                    <a:pt x="161296" y="4744"/>
                    <a:pt x="207326" y="42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2C47CBF-C694-481E-9EB3-6B42A3462311}"/>
                </a:ext>
              </a:extLst>
            </p:cNvPr>
            <p:cNvSpPr/>
            <p:nvPr/>
          </p:nvSpPr>
          <p:spPr>
            <a:xfrm>
              <a:off x="9390477" y="5326890"/>
              <a:ext cx="64108" cy="153859"/>
            </a:xfrm>
            <a:custGeom>
              <a:avLst/>
              <a:gdLst>
                <a:gd name="connsiteX0" fmla="*/ 0 w 64108"/>
                <a:gd name="connsiteY0" fmla="*/ 351 h 153859"/>
                <a:gd name="connsiteX1" fmla="*/ 72442 w 64108"/>
                <a:gd name="connsiteY1" fmla="*/ 0 h 153859"/>
                <a:gd name="connsiteX2" fmla="*/ 73232 w 64108"/>
                <a:gd name="connsiteY2" fmla="*/ 163091 h 153859"/>
                <a:gd name="connsiteX3" fmla="*/ 790 w 64108"/>
                <a:gd name="connsiteY3" fmla="*/ 163442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08" h="153859">
                  <a:moveTo>
                    <a:pt x="0" y="351"/>
                  </a:moveTo>
                  <a:lnTo>
                    <a:pt x="72442" y="0"/>
                  </a:lnTo>
                  <a:lnTo>
                    <a:pt x="73232" y="163091"/>
                  </a:lnTo>
                  <a:lnTo>
                    <a:pt x="790" y="163442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2147CF9-715C-46DB-A767-81CB732B792D}"/>
                </a:ext>
              </a:extLst>
            </p:cNvPr>
            <p:cNvSpPr/>
            <p:nvPr/>
          </p:nvSpPr>
          <p:spPr>
            <a:xfrm>
              <a:off x="9610401" y="5314972"/>
              <a:ext cx="128216" cy="38465"/>
            </a:xfrm>
            <a:custGeom>
              <a:avLst/>
              <a:gdLst>
                <a:gd name="connsiteX0" fmla="*/ 1 w 128216"/>
                <a:gd name="connsiteY0" fmla="*/ 8206 h 38464"/>
                <a:gd name="connsiteX1" fmla="*/ 1 w 128216"/>
                <a:gd name="connsiteY1" fmla="*/ 19489 h 38464"/>
                <a:gd name="connsiteX2" fmla="*/ 24748 w 128216"/>
                <a:gd name="connsiteY2" fmla="*/ 38978 h 38464"/>
                <a:gd name="connsiteX3" fmla="*/ 55262 w 128216"/>
                <a:gd name="connsiteY3" fmla="*/ 41286 h 38464"/>
                <a:gd name="connsiteX4" fmla="*/ 71162 w 128216"/>
                <a:gd name="connsiteY4" fmla="*/ 41414 h 38464"/>
                <a:gd name="connsiteX5" fmla="*/ 120910 w 128216"/>
                <a:gd name="connsiteY5" fmla="*/ 38465 h 38464"/>
                <a:gd name="connsiteX6" fmla="*/ 140014 w 128216"/>
                <a:gd name="connsiteY6" fmla="*/ 17950 h 38464"/>
                <a:gd name="connsiteX7" fmla="*/ 135397 w 128216"/>
                <a:gd name="connsiteY7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16" h="38464">
                  <a:moveTo>
                    <a:pt x="1" y="8206"/>
                  </a:moveTo>
                  <a:lnTo>
                    <a:pt x="1" y="19489"/>
                  </a:lnTo>
                  <a:cubicBezTo>
                    <a:pt x="-126" y="32311"/>
                    <a:pt x="10643" y="37824"/>
                    <a:pt x="24748" y="38978"/>
                  </a:cubicBezTo>
                  <a:lnTo>
                    <a:pt x="55262" y="41286"/>
                  </a:lnTo>
                  <a:cubicBezTo>
                    <a:pt x="60520" y="41670"/>
                    <a:pt x="65904" y="41670"/>
                    <a:pt x="71162" y="41414"/>
                  </a:cubicBezTo>
                  <a:lnTo>
                    <a:pt x="120910" y="38465"/>
                  </a:lnTo>
                  <a:cubicBezTo>
                    <a:pt x="120910" y="38465"/>
                    <a:pt x="140014" y="38465"/>
                    <a:pt x="140014" y="17950"/>
                  </a:cubicBezTo>
                  <a:cubicBezTo>
                    <a:pt x="140014" y="8975"/>
                    <a:pt x="138090" y="3462"/>
                    <a:pt x="135397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E22D0DB-3699-494F-99EC-F6984EAEF6F4}"/>
                </a:ext>
              </a:extLst>
            </p:cNvPr>
            <p:cNvSpPr/>
            <p:nvPr/>
          </p:nvSpPr>
          <p:spPr>
            <a:xfrm>
              <a:off x="9462954" y="5247727"/>
              <a:ext cx="282075" cy="141038"/>
            </a:xfrm>
            <a:custGeom>
              <a:avLst/>
              <a:gdLst>
                <a:gd name="connsiteX0" fmla="*/ 120138 w 282075"/>
                <a:gd name="connsiteY0" fmla="*/ 142380 h 141037"/>
                <a:gd name="connsiteX1" fmla="*/ 147449 w 282075"/>
                <a:gd name="connsiteY1" fmla="*/ 75451 h 141037"/>
                <a:gd name="connsiteX2" fmla="*/ 190145 w 282075"/>
                <a:gd name="connsiteY2" fmla="*/ 53526 h 141037"/>
                <a:gd name="connsiteX3" fmla="*/ 248996 w 282075"/>
                <a:gd name="connsiteY3" fmla="*/ 74553 h 141037"/>
                <a:gd name="connsiteX4" fmla="*/ 272588 w 282075"/>
                <a:gd name="connsiteY4" fmla="*/ 37114 h 141037"/>
                <a:gd name="connsiteX5" fmla="*/ 198222 w 282075"/>
                <a:gd name="connsiteY5" fmla="*/ 829 h 141037"/>
                <a:gd name="connsiteX6" fmla="*/ 107830 w 282075"/>
                <a:gd name="connsiteY6" fmla="*/ 23011 h 141037"/>
                <a:gd name="connsiteX7" fmla="*/ 0 w 282075"/>
                <a:gd name="connsiteY7" fmla="*/ 8763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75" h="141037">
                  <a:moveTo>
                    <a:pt x="120138" y="142380"/>
                  </a:moveTo>
                  <a:cubicBezTo>
                    <a:pt x="153347" y="95324"/>
                    <a:pt x="147449" y="75451"/>
                    <a:pt x="147449" y="75451"/>
                  </a:cubicBezTo>
                  <a:lnTo>
                    <a:pt x="190145" y="53526"/>
                  </a:lnTo>
                  <a:cubicBezTo>
                    <a:pt x="190145" y="53526"/>
                    <a:pt x="221814" y="69168"/>
                    <a:pt x="248996" y="74553"/>
                  </a:cubicBezTo>
                  <a:cubicBezTo>
                    <a:pt x="276178" y="79939"/>
                    <a:pt x="297975" y="57757"/>
                    <a:pt x="272588" y="37114"/>
                  </a:cubicBezTo>
                  <a:cubicBezTo>
                    <a:pt x="249765" y="18395"/>
                    <a:pt x="213095" y="3650"/>
                    <a:pt x="198222" y="829"/>
                  </a:cubicBezTo>
                  <a:cubicBezTo>
                    <a:pt x="182067" y="-2120"/>
                    <a:pt x="155398" y="2240"/>
                    <a:pt x="107830" y="23011"/>
                  </a:cubicBezTo>
                  <a:cubicBezTo>
                    <a:pt x="53467" y="46730"/>
                    <a:pt x="39234" y="87631"/>
                    <a:pt x="0" y="876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0E8CCC5-FE8B-47B7-8505-BECB0E26D91B}"/>
                </a:ext>
              </a:extLst>
            </p:cNvPr>
            <p:cNvSpPr/>
            <p:nvPr/>
          </p:nvSpPr>
          <p:spPr>
            <a:xfrm>
              <a:off x="9595657" y="5352836"/>
              <a:ext cx="153859" cy="38465"/>
            </a:xfrm>
            <a:custGeom>
              <a:avLst/>
              <a:gdLst>
                <a:gd name="connsiteX0" fmla="*/ 32439 w 153859"/>
                <a:gd name="connsiteY0" fmla="*/ 89 h 38464"/>
                <a:gd name="connsiteX1" fmla="*/ 1 w 153859"/>
                <a:gd name="connsiteY1" fmla="*/ 23424 h 38464"/>
                <a:gd name="connsiteX2" fmla="*/ 1 w 153859"/>
                <a:gd name="connsiteY2" fmla="*/ 23424 h 38464"/>
                <a:gd name="connsiteX3" fmla="*/ 28209 w 153859"/>
                <a:gd name="connsiteY3" fmla="*/ 48170 h 38464"/>
                <a:gd name="connsiteX4" fmla="*/ 62955 w 153859"/>
                <a:gd name="connsiteY4" fmla="*/ 50477 h 38464"/>
                <a:gd name="connsiteX5" fmla="*/ 81034 w 153859"/>
                <a:gd name="connsiteY5" fmla="*/ 50605 h 38464"/>
                <a:gd name="connsiteX6" fmla="*/ 137705 w 153859"/>
                <a:gd name="connsiteY6" fmla="*/ 47785 h 38464"/>
                <a:gd name="connsiteX7" fmla="*/ 159374 w 153859"/>
                <a:gd name="connsiteY7" fmla="*/ 23552 h 38464"/>
                <a:gd name="connsiteX8" fmla="*/ 138346 w 153859"/>
                <a:gd name="connsiteY8" fmla="*/ 34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59" h="38464">
                  <a:moveTo>
                    <a:pt x="32439" y="89"/>
                  </a:moveTo>
                  <a:cubicBezTo>
                    <a:pt x="14745" y="-1066"/>
                    <a:pt x="129" y="9192"/>
                    <a:pt x="1" y="23424"/>
                  </a:cubicBezTo>
                  <a:lnTo>
                    <a:pt x="1" y="23424"/>
                  </a:lnTo>
                  <a:cubicBezTo>
                    <a:pt x="-127" y="36245"/>
                    <a:pt x="12182" y="47015"/>
                    <a:pt x="28209" y="48170"/>
                  </a:cubicBezTo>
                  <a:lnTo>
                    <a:pt x="62955" y="50477"/>
                  </a:lnTo>
                  <a:cubicBezTo>
                    <a:pt x="68981" y="50862"/>
                    <a:pt x="75007" y="50990"/>
                    <a:pt x="81034" y="50605"/>
                  </a:cubicBezTo>
                  <a:lnTo>
                    <a:pt x="137705" y="47785"/>
                  </a:lnTo>
                  <a:cubicBezTo>
                    <a:pt x="137705" y="47785"/>
                    <a:pt x="159374" y="51247"/>
                    <a:pt x="159374" y="23552"/>
                  </a:cubicBezTo>
                  <a:cubicBezTo>
                    <a:pt x="159374" y="729"/>
                    <a:pt x="138346" y="345"/>
                    <a:pt x="138346" y="345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629C60-27EB-42AD-A0EA-BBC81747F839}"/>
                </a:ext>
              </a:extLst>
            </p:cNvPr>
            <p:cNvSpPr/>
            <p:nvPr/>
          </p:nvSpPr>
          <p:spPr>
            <a:xfrm>
              <a:off x="9597836" y="5399339"/>
              <a:ext cx="141038" cy="38465"/>
            </a:xfrm>
            <a:custGeom>
              <a:avLst/>
              <a:gdLst>
                <a:gd name="connsiteX0" fmla="*/ 17952 w 141037"/>
                <a:gd name="connsiteY0" fmla="*/ 1923 h 38464"/>
                <a:gd name="connsiteX1" fmla="*/ 1 w 141037"/>
                <a:gd name="connsiteY1" fmla="*/ 24105 h 38464"/>
                <a:gd name="connsiteX2" fmla="*/ 1 w 141037"/>
                <a:gd name="connsiteY2" fmla="*/ 24105 h 38464"/>
                <a:gd name="connsiteX3" fmla="*/ 27054 w 141037"/>
                <a:gd name="connsiteY3" fmla="*/ 46414 h 38464"/>
                <a:gd name="connsiteX4" fmla="*/ 60391 w 141037"/>
                <a:gd name="connsiteY4" fmla="*/ 48722 h 38464"/>
                <a:gd name="connsiteX5" fmla="*/ 77700 w 141037"/>
                <a:gd name="connsiteY5" fmla="*/ 48850 h 38464"/>
                <a:gd name="connsiteX6" fmla="*/ 132063 w 141037"/>
                <a:gd name="connsiteY6" fmla="*/ 46030 h 38464"/>
                <a:gd name="connsiteX7" fmla="*/ 152834 w 141037"/>
                <a:gd name="connsiteY7" fmla="*/ 23079 h 38464"/>
                <a:gd name="connsiteX8" fmla="*/ 145398 w 141037"/>
                <a:gd name="connsiteY8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37" h="38464">
                  <a:moveTo>
                    <a:pt x="17952" y="1923"/>
                  </a:moveTo>
                  <a:cubicBezTo>
                    <a:pt x="7566" y="5513"/>
                    <a:pt x="129" y="13976"/>
                    <a:pt x="1" y="24105"/>
                  </a:cubicBezTo>
                  <a:lnTo>
                    <a:pt x="1" y="24105"/>
                  </a:lnTo>
                  <a:cubicBezTo>
                    <a:pt x="-127" y="36926"/>
                    <a:pt x="11669" y="45260"/>
                    <a:pt x="27054" y="46414"/>
                  </a:cubicBezTo>
                  <a:lnTo>
                    <a:pt x="60391" y="48722"/>
                  </a:lnTo>
                  <a:cubicBezTo>
                    <a:pt x="66161" y="49107"/>
                    <a:pt x="71930" y="49235"/>
                    <a:pt x="77700" y="48850"/>
                  </a:cubicBezTo>
                  <a:lnTo>
                    <a:pt x="132063" y="46030"/>
                  </a:lnTo>
                  <a:cubicBezTo>
                    <a:pt x="132063" y="46030"/>
                    <a:pt x="152450" y="50133"/>
                    <a:pt x="152834" y="23079"/>
                  </a:cubicBezTo>
                  <a:cubicBezTo>
                    <a:pt x="152963" y="13463"/>
                    <a:pt x="148604" y="3462"/>
                    <a:pt x="145398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CAAD9C6-DDE4-478C-9848-663423B9FF20}"/>
                </a:ext>
              </a:extLst>
            </p:cNvPr>
            <p:cNvSpPr/>
            <p:nvPr/>
          </p:nvSpPr>
          <p:spPr>
            <a:xfrm>
              <a:off x="9610401" y="5446266"/>
              <a:ext cx="128216" cy="38465"/>
            </a:xfrm>
            <a:custGeom>
              <a:avLst/>
              <a:gdLst>
                <a:gd name="connsiteX0" fmla="*/ 13208 w 128216"/>
                <a:gd name="connsiteY0" fmla="*/ 0 h 38464"/>
                <a:gd name="connsiteX1" fmla="*/ 1 w 128216"/>
                <a:gd name="connsiteY1" fmla="*/ 17950 h 38464"/>
                <a:gd name="connsiteX2" fmla="*/ 1 w 128216"/>
                <a:gd name="connsiteY2" fmla="*/ 17950 h 38464"/>
                <a:gd name="connsiteX3" fmla="*/ 22952 w 128216"/>
                <a:gd name="connsiteY3" fmla="*/ 38849 h 38464"/>
                <a:gd name="connsiteX4" fmla="*/ 51288 w 128216"/>
                <a:gd name="connsiteY4" fmla="*/ 40901 h 38464"/>
                <a:gd name="connsiteX5" fmla="*/ 66033 w 128216"/>
                <a:gd name="connsiteY5" fmla="*/ 41029 h 38464"/>
                <a:gd name="connsiteX6" fmla="*/ 112190 w 128216"/>
                <a:gd name="connsiteY6" fmla="*/ 38593 h 38464"/>
                <a:gd name="connsiteX7" fmla="*/ 129884 w 128216"/>
                <a:gd name="connsiteY7" fmla="*/ 16668 h 38464"/>
                <a:gd name="connsiteX8" fmla="*/ 125140 w 128216"/>
                <a:gd name="connsiteY8" fmla="*/ 769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16" h="38464">
                  <a:moveTo>
                    <a:pt x="13208" y="0"/>
                  </a:moveTo>
                  <a:cubicBezTo>
                    <a:pt x="5515" y="3462"/>
                    <a:pt x="130" y="10129"/>
                    <a:pt x="1" y="17950"/>
                  </a:cubicBezTo>
                  <a:lnTo>
                    <a:pt x="1" y="17950"/>
                  </a:lnTo>
                  <a:cubicBezTo>
                    <a:pt x="-126" y="28720"/>
                    <a:pt x="9874" y="37824"/>
                    <a:pt x="22952" y="38849"/>
                  </a:cubicBezTo>
                  <a:lnTo>
                    <a:pt x="51288" y="40901"/>
                  </a:lnTo>
                  <a:cubicBezTo>
                    <a:pt x="56160" y="41286"/>
                    <a:pt x="61161" y="41286"/>
                    <a:pt x="66033" y="41029"/>
                  </a:cubicBezTo>
                  <a:lnTo>
                    <a:pt x="112190" y="38593"/>
                  </a:lnTo>
                  <a:cubicBezTo>
                    <a:pt x="112190" y="38593"/>
                    <a:pt x="129500" y="40003"/>
                    <a:pt x="129884" y="16668"/>
                  </a:cubicBezTo>
                  <a:cubicBezTo>
                    <a:pt x="130013" y="8462"/>
                    <a:pt x="127961" y="3590"/>
                    <a:pt x="125140" y="769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355A276-EAEE-4497-83F6-F4BF63559AF0}"/>
                </a:ext>
              </a:extLst>
            </p:cNvPr>
            <p:cNvSpPr/>
            <p:nvPr/>
          </p:nvSpPr>
          <p:spPr>
            <a:xfrm>
              <a:off x="9658099" y="4979944"/>
              <a:ext cx="25643" cy="179503"/>
            </a:xfrm>
            <a:custGeom>
              <a:avLst/>
              <a:gdLst>
                <a:gd name="connsiteX0" fmla="*/ 1282 w 25643"/>
                <a:gd name="connsiteY0" fmla="*/ 174759 h 179502"/>
                <a:gd name="connsiteX1" fmla="*/ 16155 w 25643"/>
                <a:gd name="connsiteY1" fmla="*/ 160142 h 179502"/>
                <a:gd name="connsiteX2" fmla="*/ 31028 w 25643"/>
                <a:gd name="connsiteY2" fmla="*/ 174759 h 179502"/>
                <a:gd name="connsiteX3" fmla="*/ 16155 w 25643"/>
                <a:gd name="connsiteY3" fmla="*/ 189375 h 179502"/>
                <a:gd name="connsiteX4" fmla="*/ 1282 w 25643"/>
                <a:gd name="connsiteY4" fmla="*/ 174759 h 179502"/>
                <a:gd name="connsiteX5" fmla="*/ 32311 w 25643"/>
                <a:gd name="connsiteY5" fmla="*/ 9360 h 179502"/>
                <a:gd name="connsiteX6" fmla="*/ 29361 w 25643"/>
                <a:gd name="connsiteY6" fmla="*/ 123728 h 179502"/>
                <a:gd name="connsiteX7" fmla="*/ 19617 w 25643"/>
                <a:gd name="connsiteY7" fmla="*/ 133986 h 179502"/>
                <a:gd name="connsiteX8" fmla="*/ 12693 w 25643"/>
                <a:gd name="connsiteY8" fmla="*/ 133986 h 179502"/>
                <a:gd name="connsiteX9" fmla="*/ 2949 w 25643"/>
                <a:gd name="connsiteY9" fmla="*/ 123728 h 179502"/>
                <a:gd name="connsiteX10" fmla="*/ 0 w 25643"/>
                <a:gd name="connsiteY10" fmla="*/ 9360 h 179502"/>
                <a:gd name="connsiteX11" fmla="*/ 9745 w 25643"/>
                <a:gd name="connsiteY11" fmla="*/ 0 h 179502"/>
                <a:gd name="connsiteX12" fmla="*/ 22566 w 25643"/>
                <a:gd name="connsiteY12" fmla="*/ 0 h 179502"/>
                <a:gd name="connsiteX13" fmla="*/ 32311 w 25643"/>
                <a:gd name="connsiteY13" fmla="*/ 9360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3" h="179502">
                  <a:moveTo>
                    <a:pt x="1282" y="174759"/>
                  </a:moveTo>
                  <a:cubicBezTo>
                    <a:pt x="1282" y="166296"/>
                    <a:pt x="7564" y="160142"/>
                    <a:pt x="16155" y="160142"/>
                  </a:cubicBezTo>
                  <a:cubicBezTo>
                    <a:pt x="25258" y="160142"/>
                    <a:pt x="31028" y="166296"/>
                    <a:pt x="31028" y="174759"/>
                  </a:cubicBezTo>
                  <a:cubicBezTo>
                    <a:pt x="31028" y="182964"/>
                    <a:pt x="25258" y="189375"/>
                    <a:pt x="16155" y="189375"/>
                  </a:cubicBezTo>
                  <a:cubicBezTo>
                    <a:pt x="7308" y="189247"/>
                    <a:pt x="1282" y="182964"/>
                    <a:pt x="1282" y="174759"/>
                  </a:cubicBezTo>
                  <a:close/>
                  <a:moveTo>
                    <a:pt x="32311" y="9360"/>
                  </a:moveTo>
                  <a:lnTo>
                    <a:pt x="29361" y="123728"/>
                  </a:lnTo>
                  <a:cubicBezTo>
                    <a:pt x="29618" y="129242"/>
                    <a:pt x="25131" y="133986"/>
                    <a:pt x="19617" y="133986"/>
                  </a:cubicBezTo>
                  <a:lnTo>
                    <a:pt x="12693" y="133986"/>
                  </a:lnTo>
                  <a:cubicBezTo>
                    <a:pt x="7052" y="133986"/>
                    <a:pt x="2693" y="129370"/>
                    <a:pt x="2949" y="123728"/>
                  </a:cubicBezTo>
                  <a:lnTo>
                    <a:pt x="0" y="9360"/>
                  </a:lnTo>
                  <a:cubicBezTo>
                    <a:pt x="257" y="4103"/>
                    <a:pt x="4487" y="0"/>
                    <a:pt x="9745" y="0"/>
                  </a:cubicBezTo>
                  <a:lnTo>
                    <a:pt x="22566" y="0"/>
                  </a:lnTo>
                  <a:cubicBezTo>
                    <a:pt x="27694" y="0"/>
                    <a:pt x="32054" y="4103"/>
                    <a:pt x="32311" y="936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56E3DCE-8826-472F-B646-AFE0A74F39F1}"/>
                </a:ext>
              </a:extLst>
            </p:cNvPr>
            <p:cNvSpPr/>
            <p:nvPr/>
          </p:nvSpPr>
          <p:spPr>
            <a:xfrm>
              <a:off x="9487764" y="4880961"/>
              <a:ext cx="371827" cy="320540"/>
            </a:xfrm>
            <a:custGeom>
              <a:avLst/>
              <a:gdLst>
                <a:gd name="connsiteX0" fmla="*/ 186362 w 371826"/>
                <a:gd name="connsiteY0" fmla="*/ 0 h 320540"/>
                <a:gd name="connsiteX1" fmla="*/ 172515 w 371826"/>
                <a:gd name="connsiteY1" fmla="*/ 7693 h 320540"/>
                <a:gd name="connsiteX2" fmla="*/ 2116 w 371826"/>
                <a:gd name="connsiteY2" fmla="*/ 302846 h 320540"/>
                <a:gd name="connsiteX3" fmla="*/ 2116 w 371826"/>
                <a:gd name="connsiteY3" fmla="*/ 318873 h 320540"/>
                <a:gd name="connsiteX4" fmla="*/ 15963 w 371826"/>
                <a:gd name="connsiteY4" fmla="*/ 326951 h 320540"/>
                <a:gd name="connsiteX5" fmla="*/ 356761 w 371826"/>
                <a:gd name="connsiteY5" fmla="*/ 326951 h 320540"/>
                <a:gd name="connsiteX6" fmla="*/ 370609 w 371826"/>
                <a:gd name="connsiteY6" fmla="*/ 318873 h 320540"/>
                <a:gd name="connsiteX7" fmla="*/ 370609 w 371826"/>
                <a:gd name="connsiteY7" fmla="*/ 302846 h 320540"/>
                <a:gd name="connsiteX8" fmla="*/ 200210 w 371826"/>
                <a:gd name="connsiteY8" fmla="*/ 7821 h 320540"/>
                <a:gd name="connsiteX9" fmla="*/ 186362 w 371826"/>
                <a:gd name="connsiteY9" fmla="*/ 0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826" h="320540">
                  <a:moveTo>
                    <a:pt x="186362" y="0"/>
                  </a:moveTo>
                  <a:cubicBezTo>
                    <a:pt x="180592" y="0"/>
                    <a:pt x="175208" y="2949"/>
                    <a:pt x="172515" y="7693"/>
                  </a:cubicBezTo>
                  <a:lnTo>
                    <a:pt x="2116" y="302846"/>
                  </a:lnTo>
                  <a:cubicBezTo>
                    <a:pt x="-705" y="307847"/>
                    <a:pt x="-705" y="313873"/>
                    <a:pt x="2116" y="318873"/>
                  </a:cubicBezTo>
                  <a:cubicBezTo>
                    <a:pt x="4936" y="323874"/>
                    <a:pt x="10322" y="326951"/>
                    <a:pt x="15963" y="326951"/>
                  </a:cubicBezTo>
                  <a:lnTo>
                    <a:pt x="356761" y="326951"/>
                  </a:lnTo>
                  <a:cubicBezTo>
                    <a:pt x="362531" y="326951"/>
                    <a:pt x="367788" y="323874"/>
                    <a:pt x="370609" y="318873"/>
                  </a:cubicBezTo>
                  <a:cubicBezTo>
                    <a:pt x="373429" y="313873"/>
                    <a:pt x="373429" y="307719"/>
                    <a:pt x="370609" y="302846"/>
                  </a:cubicBezTo>
                  <a:lnTo>
                    <a:pt x="200210" y="7821"/>
                  </a:lnTo>
                  <a:cubicBezTo>
                    <a:pt x="197517" y="2949"/>
                    <a:pt x="192261" y="0"/>
                    <a:pt x="186362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7199A34-C834-4B4B-B2D6-7333E5EC24A1}"/>
              </a:ext>
            </a:extLst>
          </p:cNvPr>
          <p:cNvGrpSpPr/>
          <p:nvPr/>
        </p:nvGrpSpPr>
        <p:grpSpPr>
          <a:xfrm>
            <a:off x="10969173" y="3999219"/>
            <a:ext cx="487221" cy="423113"/>
            <a:chOff x="10969173" y="3999219"/>
            <a:chExt cx="487221" cy="423113"/>
          </a:xfrm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A53E19B-7193-442D-87B6-FF7C1BCDE803}"/>
                </a:ext>
              </a:extLst>
            </p:cNvPr>
            <p:cNvSpPr/>
            <p:nvPr/>
          </p:nvSpPr>
          <p:spPr>
            <a:xfrm>
              <a:off x="10969173" y="3999219"/>
              <a:ext cx="487221" cy="423113"/>
            </a:xfrm>
            <a:custGeom>
              <a:avLst/>
              <a:gdLst>
                <a:gd name="connsiteX0" fmla="*/ 246880 w 487221"/>
                <a:gd name="connsiteY0" fmla="*/ 0 h 423113"/>
                <a:gd name="connsiteX1" fmla="*/ 228546 w 487221"/>
                <a:gd name="connsiteY1" fmla="*/ 10257 h 423113"/>
                <a:gd name="connsiteX2" fmla="*/ 2885 w 487221"/>
                <a:gd name="connsiteY2" fmla="*/ 401188 h 423113"/>
                <a:gd name="connsiteX3" fmla="*/ 2885 w 487221"/>
                <a:gd name="connsiteY3" fmla="*/ 422472 h 423113"/>
                <a:gd name="connsiteX4" fmla="*/ 21348 w 487221"/>
                <a:gd name="connsiteY4" fmla="*/ 433114 h 423113"/>
                <a:gd name="connsiteX5" fmla="*/ 472797 w 487221"/>
                <a:gd name="connsiteY5" fmla="*/ 433114 h 423113"/>
                <a:gd name="connsiteX6" fmla="*/ 491132 w 487221"/>
                <a:gd name="connsiteY6" fmla="*/ 422472 h 423113"/>
                <a:gd name="connsiteX7" fmla="*/ 491132 w 487221"/>
                <a:gd name="connsiteY7" fmla="*/ 401188 h 423113"/>
                <a:gd name="connsiteX8" fmla="*/ 265472 w 487221"/>
                <a:gd name="connsiteY8" fmla="*/ 10257 h 423113"/>
                <a:gd name="connsiteX9" fmla="*/ 246880 w 487221"/>
                <a:gd name="connsiteY9" fmla="*/ 0 h 4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221" h="423113">
                  <a:moveTo>
                    <a:pt x="246880" y="0"/>
                  </a:moveTo>
                  <a:cubicBezTo>
                    <a:pt x="239187" y="0"/>
                    <a:pt x="232135" y="3975"/>
                    <a:pt x="228546" y="10257"/>
                  </a:cubicBezTo>
                  <a:lnTo>
                    <a:pt x="2885" y="401188"/>
                  </a:lnTo>
                  <a:cubicBezTo>
                    <a:pt x="-962" y="407727"/>
                    <a:pt x="-962" y="415933"/>
                    <a:pt x="2885" y="422472"/>
                  </a:cubicBezTo>
                  <a:cubicBezTo>
                    <a:pt x="6604" y="429011"/>
                    <a:pt x="13655" y="433114"/>
                    <a:pt x="21348" y="433114"/>
                  </a:cubicBezTo>
                  <a:lnTo>
                    <a:pt x="472797" y="433114"/>
                  </a:lnTo>
                  <a:cubicBezTo>
                    <a:pt x="480361" y="433114"/>
                    <a:pt x="487414" y="429011"/>
                    <a:pt x="491132" y="422472"/>
                  </a:cubicBezTo>
                  <a:cubicBezTo>
                    <a:pt x="494978" y="415933"/>
                    <a:pt x="494850" y="407727"/>
                    <a:pt x="491132" y="401188"/>
                  </a:cubicBezTo>
                  <a:lnTo>
                    <a:pt x="265472" y="10257"/>
                  </a:lnTo>
                  <a:cubicBezTo>
                    <a:pt x="261625" y="3975"/>
                    <a:pt x="254573" y="0"/>
                    <a:pt x="246880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0A08162-3CAC-4DC8-A40C-5B6DE166170F}"/>
                </a:ext>
              </a:extLst>
            </p:cNvPr>
            <p:cNvSpPr/>
            <p:nvPr/>
          </p:nvSpPr>
          <p:spPr>
            <a:xfrm>
              <a:off x="11216053" y="4147949"/>
              <a:ext cx="12822" cy="141038"/>
            </a:xfrm>
            <a:custGeom>
              <a:avLst/>
              <a:gdLst>
                <a:gd name="connsiteX0" fmla="*/ 0 w 0"/>
                <a:gd name="connsiteY0" fmla="*/ 0 h 141037"/>
                <a:gd name="connsiteX1" fmla="*/ 0 w 0"/>
                <a:gd name="connsiteY1" fmla="*/ 14809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1037">
                  <a:moveTo>
                    <a:pt x="0" y="0"/>
                  </a:moveTo>
                  <a:lnTo>
                    <a:pt x="0" y="14809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6B653D1-40E3-4CBF-A0CF-35BFCE840FBF}"/>
                </a:ext>
              </a:extLst>
            </p:cNvPr>
            <p:cNvSpPr/>
            <p:nvPr/>
          </p:nvSpPr>
          <p:spPr>
            <a:xfrm>
              <a:off x="11214899" y="4359746"/>
              <a:ext cx="12822" cy="12822"/>
            </a:xfrm>
            <a:custGeom>
              <a:avLst/>
              <a:gdLst>
                <a:gd name="connsiteX0" fmla="*/ 2308 w 0"/>
                <a:gd name="connsiteY0" fmla="*/ 1170 h 0"/>
                <a:gd name="connsiteX1" fmla="*/ 1154 w 0"/>
                <a:gd name="connsiteY1" fmla="*/ 2324 h 0"/>
                <a:gd name="connsiteX2" fmla="*/ 0 w 0"/>
                <a:gd name="connsiteY2" fmla="*/ 1170 h 0"/>
                <a:gd name="connsiteX3" fmla="*/ 1154 w 0"/>
                <a:gd name="connsiteY3" fmla="*/ 17 h 0"/>
                <a:gd name="connsiteX4" fmla="*/ 2308 w 0"/>
                <a:gd name="connsiteY4" fmla="*/ 11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308" y="1170"/>
                  </a:moveTo>
                  <a:cubicBezTo>
                    <a:pt x="2308" y="1812"/>
                    <a:pt x="1795" y="2324"/>
                    <a:pt x="1154" y="2324"/>
                  </a:cubicBezTo>
                  <a:cubicBezTo>
                    <a:pt x="513" y="2324"/>
                    <a:pt x="0" y="1812"/>
                    <a:pt x="0" y="1170"/>
                  </a:cubicBezTo>
                  <a:cubicBezTo>
                    <a:pt x="0" y="529"/>
                    <a:pt x="513" y="17"/>
                    <a:pt x="1154" y="17"/>
                  </a:cubicBezTo>
                  <a:cubicBezTo>
                    <a:pt x="1795" y="-112"/>
                    <a:pt x="2308" y="529"/>
                    <a:pt x="2308" y="11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E0350A3-0A06-4994-A91D-42C1D7BAD54F}"/>
              </a:ext>
            </a:extLst>
          </p:cNvPr>
          <p:cNvGrpSpPr/>
          <p:nvPr/>
        </p:nvGrpSpPr>
        <p:grpSpPr>
          <a:xfrm>
            <a:off x="10904360" y="5042257"/>
            <a:ext cx="628259" cy="282075"/>
            <a:chOff x="10904360" y="5042257"/>
            <a:chExt cx="628259" cy="282075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9D2B71F-60B8-4764-8C07-FD0EAA27E6B8}"/>
                </a:ext>
              </a:extLst>
            </p:cNvPr>
            <p:cNvSpPr/>
            <p:nvPr/>
          </p:nvSpPr>
          <p:spPr>
            <a:xfrm>
              <a:off x="10904360" y="5042257"/>
              <a:ext cx="628259" cy="282075"/>
            </a:xfrm>
            <a:custGeom>
              <a:avLst/>
              <a:gdLst>
                <a:gd name="connsiteX0" fmla="*/ 590819 w 628258"/>
                <a:gd name="connsiteY0" fmla="*/ 291307 h 282075"/>
                <a:gd name="connsiteX1" fmla="*/ 44747 w 628258"/>
                <a:gd name="connsiteY1" fmla="*/ 291307 h 282075"/>
                <a:gd name="connsiteX2" fmla="*/ 0 w 628258"/>
                <a:gd name="connsiteY2" fmla="*/ 246560 h 282075"/>
                <a:gd name="connsiteX3" fmla="*/ 0 w 628258"/>
                <a:gd name="connsiteY3" fmla="*/ 44747 h 282075"/>
                <a:gd name="connsiteX4" fmla="*/ 44747 w 628258"/>
                <a:gd name="connsiteY4" fmla="*/ 0 h 282075"/>
                <a:gd name="connsiteX5" fmla="*/ 590819 w 628258"/>
                <a:gd name="connsiteY5" fmla="*/ 0 h 282075"/>
                <a:gd name="connsiteX6" fmla="*/ 635567 w 628258"/>
                <a:gd name="connsiteY6" fmla="*/ 44747 h 282075"/>
                <a:gd name="connsiteX7" fmla="*/ 635567 w 628258"/>
                <a:gd name="connsiteY7" fmla="*/ 246560 h 282075"/>
                <a:gd name="connsiteX8" fmla="*/ 590819 w 628258"/>
                <a:gd name="connsiteY8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258" h="282075">
                  <a:moveTo>
                    <a:pt x="590819" y="291307"/>
                  </a:moveTo>
                  <a:lnTo>
                    <a:pt x="44747" y="291307"/>
                  </a:lnTo>
                  <a:cubicBezTo>
                    <a:pt x="20002" y="291307"/>
                    <a:pt x="0" y="271305"/>
                    <a:pt x="0" y="246560"/>
                  </a:cubicBezTo>
                  <a:lnTo>
                    <a:pt x="0" y="44747"/>
                  </a:lnTo>
                  <a:cubicBezTo>
                    <a:pt x="0" y="20002"/>
                    <a:pt x="20002" y="0"/>
                    <a:pt x="44747" y="0"/>
                  </a:cubicBezTo>
                  <a:lnTo>
                    <a:pt x="590819" y="0"/>
                  </a:lnTo>
                  <a:cubicBezTo>
                    <a:pt x="615566" y="0"/>
                    <a:pt x="635567" y="20002"/>
                    <a:pt x="635567" y="44747"/>
                  </a:cubicBezTo>
                  <a:lnTo>
                    <a:pt x="635567" y="246560"/>
                  </a:lnTo>
                  <a:cubicBezTo>
                    <a:pt x="635567" y="271177"/>
                    <a:pt x="615566" y="291307"/>
                    <a:pt x="590819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F451DA0-4AA5-4908-BEC2-09C30C7008FD}"/>
                </a:ext>
              </a:extLst>
            </p:cNvPr>
            <p:cNvSpPr/>
            <p:nvPr/>
          </p:nvSpPr>
          <p:spPr>
            <a:xfrm>
              <a:off x="11044884" y="5138290"/>
              <a:ext cx="64108" cy="76930"/>
            </a:xfrm>
            <a:custGeom>
              <a:avLst/>
              <a:gdLst>
                <a:gd name="connsiteX0" fmla="*/ 0 w 64108"/>
                <a:gd name="connsiteY0" fmla="*/ 85392 h 76929"/>
                <a:gd name="connsiteX1" fmla="*/ 35131 w 64108"/>
                <a:gd name="connsiteY1" fmla="*/ 0 h 76929"/>
                <a:gd name="connsiteX2" fmla="*/ 71416 w 64108"/>
                <a:gd name="connsiteY2" fmla="*/ 85392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8" h="76929">
                  <a:moveTo>
                    <a:pt x="0" y="85392"/>
                  </a:moveTo>
                  <a:lnTo>
                    <a:pt x="35131" y="0"/>
                  </a:lnTo>
                  <a:lnTo>
                    <a:pt x="71416" y="85392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13C2123-1D54-449F-8966-D83CA8379820}"/>
                </a:ext>
              </a:extLst>
            </p:cNvPr>
            <p:cNvSpPr/>
            <p:nvPr/>
          </p:nvSpPr>
          <p:spPr>
            <a:xfrm>
              <a:off x="11056680" y="5194962"/>
              <a:ext cx="38465" cy="12822"/>
            </a:xfrm>
            <a:custGeom>
              <a:avLst/>
              <a:gdLst>
                <a:gd name="connsiteX0" fmla="*/ 0 w 38464"/>
                <a:gd name="connsiteY0" fmla="*/ 0 h 0"/>
                <a:gd name="connsiteX1" fmla="*/ 47312 w 3846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>
                  <a:moveTo>
                    <a:pt x="0" y="0"/>
                  </a:moveTo>
                  <a:lnTo>
                    <a:pt x="4731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F76DC06-0823-4F61-9155-329BD7B15DFD}"/>
                </a:ext>
              </a:extLst>
            </p:cNvPr>
            <p:cNvSpPr/>
            <p:nvPr/>
          </p:nvSpPr>
          <p:spPr>
            <a:xfrm>
              <a:off x="11440944" y="5138290"/>
              <a:ext cx="51286" cy="76930"/>
            </a:xfrm>
            <a:custGeom>
              <a:avLst/>
              <a:gdLst>
                <a:gd name="connsiteX0" fmla="*/ 58338 w 51286"/>
                <a:gd name="connsiteY0" fmla="*/ 3718 h 76929"/>
                <a:gd name="connsiteX1" fmla="*/ 40260 w 51286"/>
                <a:gd name="connsiteY1" fmla="*/ 0 h 76929"/>
                <a:gd name="connsiteX2" fmla="*/ 0 w 51286"/>
                <a:gd name="connsiteY2" fmla="*/ 43978 h 76929"/>
                <a:gd name="connsiteX3" fmla="*/ 38593 w 51286"/>
                <a:gd name="connsiteY3" fmla="*/ 85392 h 76929"/>
                <a:gd name="connsiteX4" fmla="*/ 57441 w 51286"/>
                <a:gd name="connsiteY4" fmla="*/ 81802 h 76929"/>
                <a:gd name="connsiteX5" fmla="*/ 57056 w 51286"/>
                <a:gd name="connsiteY5" fmla="*/ 50517 h 76929"/>
                <a:gd name="connsiteX6" fmla="*/ 39362 w 51286"/>
                <a:gd name="connsiteY6" fmla="*/ 50774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" h="76929">
                  <a:moveTo>
                    <a:pt x="58338" y="3718"/>
                  </a:moveTo>
                  <a:cubicBezTo>
                    <a:pt x="55389" y="2052"/>
                    <a:pt x="48850" y="0"/>
                    <a:pt x="40260" y="0"/>
                  </a:cubicBezTo>
                  <a:cubicBezTo>
                    <a:pt x="17951" y="0"/>
                    <a:pt x="0" y="15771"/>
                    <a:pt x="0" y="43978"/>
                  </a:cubicBezTo>
                  <a:cubicBezTo>
                    <a:pt x="0" y="67570"/>
                    <a:pt x="13078" y="85392"/>
                    <a:pt x="38593" y="85392"/>
                  </a:cubicBezTo>
                  <a:cubicBezTo>
                    <a:pt x="47568" y="85392"/>
                    <a:pt x="55004" y="83597"/>
                    <a:pt x="57441" y="81802"/>
                  </a:cubicBezTo>
                  <a:cubicBezTo>
                    <a:pt x="57441" y="67826"/>
                    <a:pt x="57056" y="50517"/>
                    <a:pt x="57056" y="50517"/>
                  </a:cubicBezTo>
                  <a:lnTo>
                    <a:pt x="39362" y="50774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23825A6-0D56-4DF4-BB60-2DB367B23DDA}"/>
                </a:ext>
              </a:extLst>
            </p:cNvPr>
            <p:cNvSpPr/>
            <p:nvPr/>
          </p:nvSpPr>
          <p:spPr>
            <a:xfrm>
              <a:off x="11314779" y="5138290"/>
              <a:ext cx="12822" cy="76930"/>
            </a:xfrm>
            <a:custGeom>
              <a:avLst/>
              <a:gdLst>
                <a:gd name="connsiteX0" fmla="*/ 0 w 0"/>
                <a:gd name="connsiteY0" fmla="*/ 0 h 76929"/>
                <a:gd name="connsiteX1" fmla="*/ 0 w 0"/>
                <a:gd name="connsiteY1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6929">
                  <a:moveTo>
                    <a:pt x="0" y="0"/>
                  </a:moveTo>
                  <a:lnTo>
                    <a:pt x="0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EB0723B-0B16-46B5-93DE-A9AD7EEFE688}"/>
                </a:ext>
              </a:extLst>
            </p:cNvPr>
            <p:cNvSpPr/>
            <p:nvPr/>
          </p:nvSpPr>
          <p:spPr>
            <a:xfrm>
              <a:off x="11219387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E8B75CC-21FF-49BB-B894-8D28C4C29922}"/>
                </a:ext>
              </a:extLst>
            </p:cNvPr>
            <p:cNvSpPr/>
            <p:nvPr/>
          </p:nvSpPr>
          <p:spPr>
            <a:xfrm>
              <a:off x="11354783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115D468-C15A-4014-8907-53842E595A36}"/>
                </a:ext>
              </a:extLst>
            </p:cNvPr>
            <p:cNvSpPr/>
            <p:nvPr/>
          </p:nvSpPr>
          <p:spPr>
            <a:xfrm>
              <a:off x="11144893" y="5138438"/>
              <a:ext cx="38465" cy="76930"/>
            </a:xfrm>
            <a:custGeom>
              <a:avLst/>
              <a:gdLst>
                <a:gd name="connsiteX0" fmla="*/ 0 w 38464"/>
                <a:gd name="connsiteY0" fmla="*/ 879 h 76929"/>
                <a:gd name="connsiteX1" fmla="*/ 31797 w 38464"/>
                <a:gd name="connsiteY1" fmla="*/ 5879 h 76929"/>
                <a:gd name="connsiteX2" fmla="*/ 40259 w 38464"/>
                <a:gd name="connsiteY2" fmla="*/ 23701 h 76929"/>
                <a:gd name="connsiteX3" fmla="*/ 35131 w 38464"/>
                <a:gd name="connsiteY3" fmla="*/ 37292 h 76929"/>
                <a:gd name="connsiteX4" fmla="*/ 17821 w 38464"/>
                <a:gd name="connsiteY4" fmla="*/ 44857 h 76929"/>
                <a:gd name="connsiteX5" fmla="*/ 128 w 38464"/>
                <a:gd name="connsiteY5" fmla="*/ 45113 h 76929"/>
                <a:gd name="connsiteX6" fmla="*/ 36413 w 38464"/>
                <a:gd name="connsiteY6" fmla="*/ 61140 h 76929"/>
                <a:gd name="connsiteX7" fmla="*/ 43850 w 38464"/>
                <a:gd name="connsiteY7" fmla="*/ 85245 h 76929"/>
                <a:gd name="connsiteX8" fmla="*/ 0 w 38464"/>
                <a:gd name="connsiteY8" fmla="*/ 85245 h 76929"/>
                <a:gd name="connsiteX9" fmla="*/ 0 w 38464"/>
                <a:gd name="connsiteY9" fmla="*/ 879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64" h="76929">
                  <a:moveTo>
                    <a:pt x="0" y="879"/>
                  </a:moveTo>
                  <a:cubicBezTo>
                    <a:pt x="14744" y="-1429"/>
                    <a:pt x="25258" y="1007"/>
                    <a:pt x="31797" y="5879"/>
                  </a:cubicBezTo>
                  <a:cubicBezTo>
                    <a:pt x="37182" y="9982"/>
                    <a:pt x="40259" y="15880"/>
                    <a:pt x="40259" y="23701"/>
                  </a:cubicBezTo>
                  <a:cubicBezTo>
                    <a:pt x="40259" y="29214"/>
                    <a:pt x="38208" y="33702"/>
                    <a:pt x="35131" y="37292"/>
                  </a:cubicBezTo>
                  <a:cubicBezTo>
                    <a:pt x="30900" y="42293"/>
                    <a:pt x="24361" y="44728"/>
                    <a:pt x="17821" y="44857"/>
                  </a:cubicBezTo>
                  <a:lnTo>
                    <a:pt x="128" y="45113"/>
                  </a:lnTo>
                  <a:cubicBezTo>
                    <a:pt x="6538" y="47549"/>
                    <a:pt x="31412" y="40754"/>
                    <a:pt x="36413" y="61140"/>
                  </a:cubicBezTo>
                  <a:cubicBezTo>
                    <a:pt x="38721" y="70885"/>
                    <a:pt x="42054" y="81911"/>
                    <a:pt x="43850" y="85245"/>
                  </a:cubicBezTo>
                  <a:moveTo>
                    <a:pt x="0" y="85245"/>
                  </a:moveTo>
                  <a:lnTo>
                    <a:pt x="0" y="879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C878DCC6-AF38-41E0-BDDF-4D51EDA79098}"/>
                </a:ext>
              </a:extLst>
            </p:cNvPr>
            <p:cNvSpPr/>
            <p:nvPr/>
          </p:nvSpPr>
          <p:spPr>
            <a:xfrm>
              <a:off x="10962698" y="5157266"/>
              <a:ext cx="38465" cy="64108"/>
            </a:xfrm>
            <a:custGeom>
              <a:avLst/>
              <a:gdLst>
                <a:gd name="connsiteX0" fmla="*/ 46414 w 38464"/>
                <a:gd name="connsiteY0" fmla="*/ 66416 h 64108"/>
                <a:gd name="connsiteX1" fmla="*/ 23207 w 38464"/>
                <a:gd name="connsiteY1" fmla="*/ 0 h 64108"/>
                <a:gd name="connsiteX2" fmla="*/ 0 w 38464"/>
                <a:gd name="connsiteY2" fmla="*/ 66416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4" h="64108">
                  <a:moveTo>
                    <a:pt x="46414" y="66416"/>
                  </a:moveTo>
                  <a:lnTo>
                    <a:pt x="23207" y="0"/>
                  </a:lnTo>
                  <a:lnTo>
                    <a:pt x="0" y="66416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DBEA83-D757-4F0D-AA44-DD3AC144937C}"/>
                </a:ext>
              </a:extLst>
            </p:cNvPr>
            <p:cNvSpPr/>
            <p:nvPr/>
          </p:nvSpPr>
          <p:spPr>
            <a:xfrm>
              <a:off x="11009112" y="5138290"/>
              <a:ext cx="12822" cy="76930"/>
            </a:xfrm>
            <a:custGeom>
              <a:avLst/>
              <a:gdLst>
                <a:gd name="connsiteX0" fmla="*/ 0 w 12821"/>
                <a:gd name="connsiteY0" fmla="*/ 85392 h 76929"/>
                <a:gd name="connsiteX1" fmla="*/ 23592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0" y="85392"/>
                  </a:moveTo>
                  <a:lnTo>
                    <a:pt x="2359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AD5C91-E897-4CB8-BCB7-6641A3D0EB53}"/>
                </a:ext>
              </a:extLst>
            </p:cNvPr>
            <p:cNvSpPr/>
            <p:nvPr/>
          </p:nvSpPr>
          <p:spPr>
            <a:xfrm>
              <a:off x="10939234" y="5138290"/>
              <a:ext cx="12822" cy="76930"/>
            </a:xfrm>
            <a:custGeom>
              <a:avLst/>
              <a:gdLst>
                <a:gd name="connsiteX0" fmla="*/ 23464 w 12821"/>
                <a:gd name="connsiteY0" fmla="*/ 85392 h 76929"/>
                <a:gd name="connsiteX1" fmla="*/ 0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23464" y="85392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B0A590FE-2705-4C92-80CA-08683906DCE2}"/>
              </a:ext>
            </a:extLst>
          </p:cNvPr>
          <p:cNvGrpSpPr/>
          <p:nvPr/>
        </p:nvGrpSpPr>
        <p:grpSpPr>
          <a:xfrm>
            <a:off x="9392339" y="3944428"/>
            <a:ext cx="454141" cy="563918"/>
            <a:chOff x="9392339" y="3944428"/>
            <a:chExt cx="454141" cy="563918"/>
          </a:xfrm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4CCF18F-D387-4B3C-A10C-D2EFFE87F041}"/>
                </a:ext>
              </a:extLst>
            </p:cNvPr>
            <p:cNvSpPr/>
            <p:nvPr/>
          </p:nvSpPr>
          <p:spPr>
            <a:xfrm>
              <a:off x="9623481" y="4091616"/>
              <a:ext cx="38465" cy="256432"/>
            </a:xfrm>
            <a:custGeom>
              <a:avLst/>
              <a:gdLst>
                <a:gd name="connsiteX0" fmla="*/ 0 w 38464"/>
                <a:gd name="connsiteY0" fmla="*/ 243401 h 256432"/>
                <a:gd name="connsiteX1" fmla="*/ 22823 w 38464"/>
                <a:gd name="connsiteY1" fmla="*/ 204295 h 256432"/>
                <a:gd name="connsiteX2" fmla="*/ 45645 w 38464"/>
                <a:gd name="connsiteY2" fmla="*/ 216988 h 256432"/>
                <a:gd name="connsiteX3" fmla="*/ 22823 w 38464"/>
                <a:gd name="connsiteY3" fmla="*/ 256094 h 256432"/>
                <a:gd name="connsiteX4" fmla="*/ 0 w 38464"/>
                <a:gd name="connsiteY4" fmla="*/ 243401 h 256432"/>
                <a:gd name="connsiteX5" fmla="*/ 7052 w 38464"/>
                <a:gd name="connsiteY5" fmla="*/ 168394 h 256432"/>
                <a:gd name="connsiteX6" fmla="*/ 1539 w 38464"/>
                <a:gd name="connsiteY6" fmla="*/ 31972 h 256432"/>
                <a:gd name="connsiteX7" fmla="*/ 11155 w 38464"/>
                <a:gd name="connsiteY7" fmla="*/ 14920 h 256432"/>
                <a:gd name="connsiteX8" fmla="*/ 34747 w 38464"/>
                <a:gd name="connsiteY8" fmla="*/ 1329 h 256432"/>
                <a:gd name="connsiteX9" fmla="*/ 44363 w 38464"/>
                <a:gd name="connsiteY9" fmla="*/ 7355 h 256432"/>
                <a:gd name="connsiteX10" fmla="*/ 38722 w 38464"/>
                <a:gd name="connsiteY10" fmla="*/ 150059 h 256432"/>
                <a:gd name="connsiteX11" fmla="*/ 29105 w 38464"/>
                <a:gd name="connsiteY11" fmla="*/ 166215 h 256432"/>
                <a:gd name="connsiteX12" fmla="*/ 16540 w 38464"/>
                <a:gd name="connsiteY12" fmla="*/ 173523 h 256432"/>
                <a:gd name="connsiteX13" fmla="*/ 7052 w 38464"/>
                <a:gd name="connsiteY13" fmla="*/ 168394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64" h="256432">
                  <a:moveTo>
                    <a:pt x="0" y="243401"/>
                  </a:moveTo>
                  <a:cubicBezTo>
                    <a:pt x="0" y="228400"/>
                    <a:pt x="9745" y="211860"/>
                    <a:pt x="22823" y="204295"/>
                  </a:cubicBezTo>
                  <a:cubicBezTo>
                    <a:pt x="36798" y="196217"/>
                    <a:pt x="45645" y="201987"/>
                    <a:pt x="45645" y="216988"/>
                  </a:cubicBezTo>
                  <a:cubicBezTo>
                    <a:pt x="45645" y="231605"/>
                    <a:pt x="36670" y="248145"/>
                    <a:pt x="22823" y="256094"/>
                  </a:cubicBezTo>
                  <a:cubicBezTo>
                    <a:pt x="9360" y="263915"/>
                    <a:pt x="0" y="258017"/>
                    <a:pt x="0" y="243401"/>
                  </a:cubicBezTo>
                  <a:close/>
                  <a:moveTo>
                    <a:pt x="7052" y="168394"/>
                  </a:moveTo>
                  <a:lnTo>
                    <a:pt x="1539" y="31972"/>
                  </a:lnTo>
                  <a:cubicBezTo>
                    <a:pt x="1282" y="25818"/>
                    <a:pt x="5642" y="17997"/>
                    <a:pt x="11155" y="14920"/>
                  </a:cubicBezTo>
                  <a:lnTo>
                    <a:pt x="34747" y="1329"/>
                  </a:lnTo>
                  <a:cubicBezTo>
                    <a:pt x="40260" y="-1877"/>
                    <a:pt x="44619" y="944"/>
                    <a:pt x="44363" y="7355"/>
                  </a:cubicBezTo>
                  <a:lnTo>
                    <a:pt x="38722" y="150059"/>
                  </a:lnTo>
                  <a:cubicBezTo>
                    <a:pt x="38465" y="156086"/>
                    <a:pt x="34233" y="163138"/>
                    <a:pt x="29105" y="166215"/>
                  </a:cubicBezTo>
                  <a:lnTo>
                    <a:pt x="16540" y="173523"/>
                  </a:lnTo>
                  <a:cubicBezTo>
                    <a:pt x="11411" y="176472"/>
                    <a:pt x="7180" y="174164"/>
                    <a:pt x="7052" y="16839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DA9C55A-2BB9-4966-9E9A-DA964491ECFC}"/>
                </a:ext>
              </a:extLst>
            </p:cNvPr>
            <p:cNvSpPr/>
            <p:nvPr/>
          </p:nvSpPr>
          <p:spPr>
            <a:xfrm>
              <a:off x="9436189" y="3969838"/>
              <a:ext cx="410291" cy="538508"/>
            </a:xfrm>
            <a:custGeom>
              <a:avLst/>
              <a:gdLst>
                <a:gd name="connsiteX0" fmla="*/ 210242 w 410291"/>
                <a:gd name="connsiteY0" fmla="*/ 2583 h 538507"/>
                <a:gd name="connsiteX1" fmla="*/ 194600 w 410291"/>
                <a:gd name="connsiteY1" fmla="*/ 21687 h 538507"/>
                <a:gd name="connsiteX2" fmla="*/ 2404 w 410291"/>
                <a:gd name="connsiteY2" fmla="*/ 516730 h 538507"/>
                <a:gd name="connsiteX3" fmla="*/ 2404 w 410291"/>
                <a:gd name="connsiteY3" fmla="*/ 537629 h 538507"/>
                <a:gd name="connsiteX4" fmla="*/ 18046 w 410291"/>
                <a:gd name="connsiteY4" fmla="*/ 539039 h 538507"/>
                <a:gd name="connsiteX5" fmla="*/ 402310 w 410291"/>
                <a:gd name="connsiteY5" fmla="*/ 317225 h 538507"/>
                <a:gd name="connsiteX6" fmla="*/ 417952 w 410291"/>
                <a:gd name="connsiteY6" fmla="*/ 297737 h 538507"/>
                <a:gd name="connsiteX7" fmla="*/ 417952 w 410291"/>
                <a:gd name="connsiteY7" fmla="*/ 276837 h 538507"/>
                <a:gd name="connsiteX8" fmla="*/ 225885 w 410291"/>
                <a:gd name="connsiteY8" fmla="*/ 3609 h 538507"/>
                <a:gd name="connsiteX9" fmla="*/ 210242 w 410291"/>
                <a:gd name="connsiteY9" fmla="*/ 2583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291" h="538507">
                  <a:moveTo>
                    <a:pt x="210242" y="2583"/>
                  </a:moveTo>
                  <a:cubicBezTo>
                    <a:pt x="203703" y="6430"/>
                    <a:pt x="197677" y="13738"/>
                    <a:pt x="194600" y="21687"/>
                  </a:cubicBezTo>
                  <a:lnTo>
                    <a:pt x="2404" y="516730"/>
                  </a:lnTo>
                  <a:cubicBezTo>
                    <a:pt x="-801" y="525064"/>
                    <a:pt x="-801" y="533013"/>
                    <a:pt x="2404" y="537629"/>
                  </a:cubicBezTo>
                  <a:cubicBezTo>
                    <a:pt x="5609" y="542245"/>
                    <a:pt x="11635" y="542758"/>
                    <a:pt x="18046" y="539039"/>
                  </a:cubicBezTo>
                  <a:lnTo>
                    <a:pt x="402310" y="317225"/>
                  </a:lnTo>
                  <a:cubicBezTo>
                    <a:pt x="408721" y="313507"/>
                    <a:pt x="414747" y="306071"/>
                    <a:pt x="417952" y="297737"/>
                  </a:cubicBezTo>
                  <a:cubicBezTo>
                    <a:pt x="421157" y="289402"/>
                    <a:pt x="421157" y="281453"/>
                    <a:pt x="417952" y="276837"/>
                  </a:cubicBezTo>
                  <a:lnTo>
                    <a:pt x="225885" y="3609"/>
                  </a:lnTo>
                  <a:cubicBezTo>
                    <a:pt x="222808" y="-879"/>
                    <a:pt x="216781" y="-1135"/>
                    <a:pt x="210242" y="25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23E0F4F-C335-4A50-A2B4-AE69D34B3A4B}"/>
                </a:ext>
              </a:extLst>
            </p:cNvPr>
            <p:cNvSpPr/>
            <p:nvPr/>
          </p:nvSpPr>
          <p:spPr>
            <a:xfrm>
              <a:off x="9392339" y="3944428"/>
              <a:ext cx="256432" cy="538508"/>
            </a:xfrm>
            <a:custGeom>
              <a:avLst/>
              <a:gdLst>
                <a:gd name="connsiteX0" fmla="*/ 265760 w 256432"/>
                <a:gd name="connsiteY0" fmla="*/ 25942 h 538507"/>
                <a:gd name="connsiteX1" fmla="*/ 219345 w 256432"/>
                <a:gd name="connsiteY1" fmla="*/ 43 h 538507"/>
                <a:gd name="connsiteX2" fmla="*/ 210114 w 256432"/>
                <a:gd name="connsiteY2" fmla="*/ 2607 h 538507"/>
                <a:gd name="connsiteX3" fmla="*/ 194472 w 256432"/>
                <a:gd name="connsiteY3" fmla="*/ 21711 h 538507"/>
                <a:gd name="connsiteX4" fmla="*/ 2404 w 256432"/>
                <a:gd name="connsiteY4" fmla="*/ 516882 h 538507"/>
                <a:gd name="connsiteX5" fmla="*/ 2404 w 256432"/>
                <a:gd name="connsiteY5" fmla="*/ 537781 h 538507"/>
                <a:gd name="connsiteX6" fmla="*/ 4839 w 256432"/>
                <a:gd name="connsiteY6" fmla="*/ 540217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538507">
                  <a:moveTo>
                    <a:pt x="265760" y="25942"/>
                  </a:moveTo>
                  <a:cubicBezTo>
                    <a:pt x="265760" y="25942"/>
                    <a:pt x="222038" y="171"/>
                    <a:pt x="219345" y="43"/>
                  </a:cubicBezTo>
                  <a:cubicBezTo>
                    <a:pt x="216653" y="-214"/>
                    <a:pt x="213447" y="684"/>
                    <a:pt x="210114" y="2607"/>
                  </a:cubicBezTo>
                  <a:cubicBezTo>
                    <a:pt x="203574" y="6454"/>
                    <a:pt x="197549" y="13762"/>
                    <a:pt x="194472" y="21711"/>
                  </a:cubicBezTo>
                  <a:lnTo>
                    <a:pt x="2404" y="516882"/>
                  </a:lnTo>
                  <a:cubicBezTo>
                    <a:pt x="-801" y="525216"/>
                    <a:pt x="-801" y="533165"/>
                    <a:pt x="2404" y="537781"/>
                  </a:cubicBezTo>
                  <a:cubicBezTo>
                    <a:pt x="3045" y="538807"/>
                    <a:pt x="3943" y="539576"/>
                    <a:pt x="4839" y="540217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0665CF5-5DC2-40F4-A347-960AE2F9AEE8}"/>
                </a:ext>
              </a:extLst>
            </p:cNvPr>
            <p:cNvSpPr/>
            <p:nvPr/>
          </p:nvSpPr>
          <p:spPr>
            <a:xfrm>
              <a:off x="9397307" y="4484645"/>
              <a:ext cx="38465" cy="12822"/>
            </a:xfrm>
            <a:custGeom>
              <a:avLst/>
              <a:gdLst>
                <a:gd name="connsiteX0" fmla="*/ 42696 w 38464"/>
                <a:gd name="connsiteY0" fmla="*/ 24489 h 12821"/>
                <a:gd name="connsiteX1" fmla="*/ 0 w 38464"/>
                <a:gd name="connsiteY1" fmla="*/ 0 h 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12821">
                  <a:moveTo>
                    <a:pt x="42696" y="24489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2395C76-F3D9-4667-A895-11FD637A9C18}"/>
              </a:ext>
            </a:extLst>
          </p:cNvPr>
          <p:cNvGrpSpPr/>
          <p:nvPr/>
        </p:nvGrpSpPr>
        <p:grpSpPr>
          <a:xfrm>
            <a:off x="11034755" y="2055719"/>
            <a:ext cx="397470" cy="589794"/>
            <a:chOff x="11034755" y="2055719"/>
            <a:chExt cx="397470" cy="589794"/>
          </a:xfrm>
        </p:grpSpPr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A7B4604-1B1E-4795-9EA2-524112EB1F3B}"/>
                </a:ext>
              </a:extLst>
            </p:cNvPr>
            <p:cNvSpPr/>
            <p:nvPr/>
          </p:nvSpPr>
          <p:spPr>
            <a:xfrm>
              <a:off x="11034755" y="2055719"/>
              <a:ext cx="397470" cy="589794"/>
            </a:xfrm>
            <a:custGeom>
              <a:avLst/>
              <a:gdLst>
                <a:gd name="connsiteX0" fmla="*/ 201684 w 397469"/>
                <a:gd name="connsiteY0" fmla="*/ 0 h 589794"/>
                <a:gd name="connsiteX1" fmla="*/ 0 w 397469"/>
                <a:gd name="connsiteY1" fmla="*/ 201684 h 589794"/>
                <a:gd name="connsiteX2" fmla="*/ 41542 w 397469"/>
                <a:gd name="connsiteY2" fmla="*/ 363364 h 589794"/>
                <a:gd name="connsiteX3" fmla="*/ 194375 w 397469"/>
                <a:gd name="connsiteY3" fmla="*/ 595051 h 589794"/>
                <a:gd name="connsiteX4" fmla="*/ 201812 w 397469"/>
                <a:gd name="connsiteY4" fmla="*/ 598385 h 589794"/>
                <a:gd name="connsiteX5" fmla="*/ 209249 w 397469"/>
                <a:gd name="connsiteY5" fmla="*/ 595051 h 589794"/>
                <a:gd name="connsiteX6" fmla="*/ 359005 w 397469"/>
                <a:gd name="connsiteY6" fmla="*/ 370032 h 589794"/>
                <a:gd name="connsiteX7" fmla="*/ 403496 w 397469"/>
                <a:gd name="connsiteY7" fmla="*/ 201812 h 589794"/>
                <a:gd name="connsiteX8" fmla="*/ 201684 w 397469"/>
                <a:gd name="connsiteY8" fmla="*/ 0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469" h="589794">
                  <a:moveTo>
                    <a:pt x="201684" y="0"/>
                  </a:moveTo>
                  <a:cubicBezTo>
                    <a:pt x="90521" y="0"/>
                    <a:pt x="0" y="90521"/>
                    <a:pt x="0" y="201684"/>
                  </a:cubicBezTo>
                  <a:cubicBezTo>
                    <a:pt x="0" y="254253"/>
                    <a:pt x="17309" y="310411"/>
                    <a:pt x="41542" y="363364"/>
                  </a:cubicBezTo>
                  <a:cubicBezTo>
                    <a:pt x="96931" y="484529"/>
                    <a:pt x="188862" y="588768"/>
                    <a:pt x="194375" y="595051"/>
                  </a:cubicBezTo>
                  <a:cubicBezTo>
                    <a:pt x="196299" y="597231"/>
                    <a:pt x="198992" y="598385"/>
                    <a:pt x="201812" y="598385"/>
                  </a:cubicBezTo>
                  <a:cubicBezTo>
                    <a:pt x="204633" y="598385"/>
                    <a:pt x="207325" y="597231"/>
                    <a:pt x="209249" y="595051"/>
                  </a:cubicBezTo>
                  <a:cubicBezTo>
                    <a:pt x="214634" y="588896"/>
                    <a:pt x="303359" y="488247"/>
                    <a:pt x="359005" y="370032"/>
                  </a:cubicBezTo>
                  <a:cubicBezTo>
                    <a:pt x="384777" y="315155"/>
                    <a:pt x="403496" y="256560"/>
                    <a:pt x="403496" y="201812"/>
                  </a:cubicBezTo>
                  <a:cubicBezTo>
                    <a:pt x="403368" y="90521"/>
                    <a:pt x="312848" y="0"/>
                    <a:pt x="201684" y="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F19E901-9C49-40F2-BF89-D83C86C0EB38}"/>
                </a:ext>
              </a:extLst>
            </p:cNvPr>
            <p:cNvSpPr/>
            <p:nvPr/>
          </p:nvSpPr>
          <p:spPr>
            <a:xfrm>
              <a:off x="11090786" y="2105595"/>
              <a:ext cx="282075" cy="282075"/>
            </a:xfrm>
            <a:custGeom>
              <a:avLst/>
              <a:gdLst>
                <a:gd name="connsiteX0" fmla="*/ 145653 w 282075"/>
                <a:gd name="connsiteY0" fmla="*/ 291307 h 282075"/>
                <a:gd name="connsiteX1" fmla="*/ 99624 w 282075"/>
                <a:gd name="connsiteY1" fmla="*/ 283742 h 282075"/>
                <a:gd name="connsiteX2" fmla="*/ 0 w 282075"/>
                <a:gd name="connsiteY2" fmla="*/ 145653 h 282075"/>
                <a:gd name="connsiteX3" fmla="*/ 145653 w 282075"/>
                <a:gd name="connsiteY3" fmla="*/ 0 h 282075"/>
                <a:gd name="connsiteX4" fmla="*/ 291307 w 282075"/>
                <a:gd name="connsiteY4" fmla="*/ 145653 h 282075"/>
                <a:gd name="connsiteX5" fmla="*/ 177323 w 282075"/>
                <a:gd name="connsiteY5" fmla="*/ 287717 h 282075"/>
                <a:gd name="connsiteX6" fmla="*/ 145653 w 282075"/>
                <a:gd name="connsiteY6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075" h="282075">
                  <a:moveTo>
                    <a:pt x="145653" y="291307"/>
                  </a:moveTo>
                  <a:cubicBezTo>
                    <a:pt x="129498" y="291307"/>
                    <a:pt x="114113" y="288614"/>
                    <a:pt x="99624" y="283742"/>
                  </a:cubicBezTo>
                  <a:cubicBezTo>
                    <a:pt x="41799" y="264382"/>
                    <a:pt x="0" y="209890"/>
                    <a:pt x="0" y="145653"/>
                  </a:cubicBezTo>
                  <a:cubicBezTo>
                    <a:pt x="0" y="65390"/>
                    <a:pt x="65390" y="0"/>
                    <a:pt x="145653" y="0"/>
                  </a:cubicBezTo>
                  <a:cubicBezTo>
                    <a:pt x="225917" y="0"/>
                    <a:pt x="291307" y="65390"/>
                    <a:pt x="291307" y="145653"/>
                  </a:cubicBezTo>
                  <a:cubicBezTo>
                    <a:pt x="291307" y="215147"/>
                    <a:pt x="242456" y="273228"/>
                    <a:pt x="177323" y="287717"/>
                  </a:cubicBezTo>
                  <a:cubicBezTo>
                    <a:pt x="167066" y="290025"/>
                    <a:pt x="156424" y="291307"/>
                    <a:pt x="145653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B18C649-C519-4363-9DDD-F9B7628F5B45}"/>
                </a:ext>
              </a:extLst>
            </p:cNvPr>
            <p:cNvSpPr/>
            <p:nvPr/>
          </p:nvSpPr>
          <p:spPr>
            <a:xfrm>
              <a:off x="11212207" y="2316767"/>
              <a:ext cx="38465" cy="38465"/>
            </a:xfrm>
            <a:custGeom>
              <a:avLst/>
              <a:gdLst>
                <a:gd name="connsiteX0" fmla="*/ 48209 w 38464"/>
                <a:gd name="connsiteY0" fmla="*/ 24105 h 38464"/>
                <a:gd name="connsiteX1" fmla="*/ 24104 w 38464"/>
                <a:gd name="connsiteY1" fmla="*/ 48209 h 38464"/>
                <a:gd name="connsiteX2" fmla="*/ 0 w 38464"/>
                <a:gd name="connsiteY2" fmla="*/ 24105 h 38464"/>
                <a:gd name="connsiteX3" fmla="*/ 24104 w 38464"/>
                <a:gd name="connsiteY3" fmla="*/ 0 h 38464"/>
                <a:gd name="connsiteX4" fmla="*/ 48209 w 38464"/>
                <a:gd name="connsiteY4" fmla="*/ 2410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4" h="38464">
                  <a:moveTo>
                    <a:pt x="48209" y="24105"/>
                  </a:moveTo>
                  <a:cubicBezTo>
                    <a:pt x="48209" y="37439"/>
                    <a:pt x="37439" y="48209"/>
                    <a:pt x="24104" y="48209"/>
                  </a:cubicBezTo>
                  <a:cubicBezTo>
                    <a:pt x="10770" y="48209"/>
                    <a:pt x="0" y="37439"/>
                    <a:pt x="0" y="24105"/>
                  </a:cubicBezTo>
                  <a:cubicBezTo>
                    <a:pt x="0" y="10770"/>
                    <a:pt x="10770" y="0"/>
                    <a:pt x="24104" y="0"/>
                  </a:cubicBezTo>
                  <a:cubicBezTo>
                    <a:pt x="37439" y="0"/>
                    <a:pt x="48209" y="10898"/>
                    <a:pt x="48209" y="24105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3B9E3E3-6826-4F05-8601-2BDBD62E3F9C}"/>
                </a:ext>
              </a:extLst>
            </p:cNvPr>
            <p:cNvSpPr/>
            <p:nvPr/>
          </p:nvSpPr>
          <p:spPr>
            <a:xfrm>
              <a:off x="11212334" y="2144573"/>
              <a:ext cx="38465" cy="128216"/>
            </a:xfrm>
            <a:custGeom>
              <a:avLst/>
              <a:gdLst>
                <a:gd name="connsiteX0" fmla="*/ 24105 w 38464"/>
                <a:gd name="connsiteY0" fmla="*/ 140397 h 128216"/>
                <a:gd name="connsiteX1" fmla="*/ 24105 w 38464"/>
                <a:gd name="connsiteY1" fmla="*/ 140397 h 128216"/>
                <a:gd name="connsiteX2" fmla="*/ 0 w 38464"/>
                <a:gd name="connsiteY2" fmla="*/ 124241 h 128216"/>
                <a:gd name="connsiteX3" fmla="*/ 0 w 38464"/>
                <a:gd name="connsiteY3" fmla="*/ 16155 h 128216"/>
                <a:gd name="connsiteX4" fmla="*/ 24105 w 38464"/>
                <a:gd name="connsiteY4" fmla="*/ 0 h 128216"/>
                <a:gd name="connsiteX5" fmla="*/ 24105 w 38464"/>
                <a:gd name="connsiteY5" fmla="*/ 0 h 128216"/>
                <a:gd name="connsiteX6" fmla="*/ 48209 w 38464"/>
                <a:gd name="connsiteY6" fmla="*/ 16155 h 128216"/>
                <a:gd name="connsiteX7" fmla="*/ 48209 w 38464"/>
                <a:gd name="connsiteY7" fmla="*/ 124370 h 128216"/>
                <a:gd name="connsiteX8" fmla="*/ 24105 w 38464"/>
                <a:gd name="connsiteY8" fmla="*/ 14039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4" h="128216">
                  <a:moveTo>
                    <a:pt x="24105" y="140397"/>
                  </a:moveTo>
                  <a:lnTo>
                    <a:pt x="24105" y="140397"/>
                  </a:lnTo>
                  <a:cubicBezTo>
                    <a:pt x="10770" y="140397"/>
                    <a:pt x="0" y="137448"/>
                    <a:pt x="0" y="124241"/>
                  </a:cubicBezTo>
                  <a:lnTo>
                    <a:pt x="0" y="16155"/>
                  </a:lnTo>
                  <a:cubicBezTo>
                    <a:pt x="0" y="2821"/>
                    <a:pt x="10770" y="0"/>
                    <a:pt x="24105" y="0"/>
                  </a:cubicBezTo>
                  <a:lnTo>
                    <a:pt x="24105" y="0"/>
                  </a:lnTo>
                  <a:cubicBezTo>
                    <a:pt x="37440" y="0"/>
                    <a:pt x="48209" y="2949"/>
                    <a:pt x="48209" y="16155"/>
                  </a:cubicBezTo>
                  <a:lnTo>
                    <a:pt x="48209" y="124370"/>
                  </a:lnTo>
                  <a:cubicBezTo>
                    <a:pt x="48081" y="137576"/>
                    <a:pt x="37311" y="140397"/>
                    <a:pt x="24105" y="14039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7A3173D-9F8E-46B9-AB6C-1DE7B54F293F}"/>
              </a:ext>
            </a:extLst>
          </p:cNvPr>
          <p:cNvGrpSpPr/>
          <p:nvPr/>
        </p:nvGrpSpPr>
        <p:grpSpPr>
          <a:xfrm>
            <a:off x="10350209" y="3993577"/>
            <a:ext cx="102573" cy="455424"/>
            <a:chOff x="10350209" y="3993577"/>
            <a:chExt cx="102573" cy="455424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0A923D1-2503-45F2-8F64-E8B10F42F83C}"/>
                </a:ext>
              </a:extLst>
            </p:cNvPr>
            <p:cNvSpPr/>
            <p:nvPr/>
          </p:nvSpPr>
          <p:spPr>
            <a:xfrm>
              <a:off x="10350209" y="4346428"/>
              <a:ext cx="102573" cy="102573"/>
            </a:xfrm>
            <a:custGeom>
              <a:avLst/>
              <a:gdLst>
                <a:gd name="connsiteX0" fmla="*/ 0 w 102572"/>
                <a:gd name="connsiteY0" fmla="*/ 51543 h 102572"/>
                <a:gd name="connsiteX1" fmla="*/ 52569 w 102572"/>
                <a:gd name="connsiteY1" fmla="*/ 0 h 102572"/>
                <a:gd name="connsiteX2" fmla="*/ 105137 w 102572"/>
                <a:gd name="connsiteY2" fmla="*/ 51543 h 102572"/>
                <a:gd name="connsiteX3" fmla="*/ 52569 w 102572"/>
                <a:gd name="connsiteY3" fmla="*/ 103086 h 102572"/>
                <a:gd name="connsiteX4" fmla="*/ 0 w 102572"/>
                <a:gd name="connsiteY4" fmla="*/ 5154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0" y="51543"/>
                  </a:moveTo>
                  <a:cubicBezTo>
                    <a:pt x="0" y="21540"/>
                    <a:pt x="22309" y="0"/>
                    <a:pt x="52569" y="0"/>
                  </a:cubicBezTo>
                  <a:cubicBezTo>
                    <a:pt x="84623" y="0"/>
                    <a:pt x="105137" y="21669"/>
                    <a:pt x="105137" y="51543"/>
                  </a:cubicBezTo>
                  <a:cubicBezTo>
                    <a:pt x="105137" y="80648"/>
                    <a:pt x="84623" y="103086"/>
                    <a:pt x="52569" y="103086"/>
                  </a:cubicBezTo>
                  <a:cubicBezTo>
                    <a:pt x="21412" y="103086"/>
                    <a:pt x="0" y="80648"/>
                    <a:pt x="0" y="51543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6403154-1D39-4A45-A21D-52E513ECC386}"/>
                </a:ext>
              </a:extLst>
            </p:cNvPr>
            <p:cNvSpPr/>
            <p:nvPr/>
          </p:nvSpPr>
          <p:spPr>
            <a:xfrm>
              <a:off x="10353781" y="3993577"/>
              <a:ext cx="89751" cy="294897"/>
            </a:xfrm>
            <a:custGeom>
              <a:avLst/>
              <a:gdLst>
                <a:gd name="connsiteX0" fmla="*/ 12584 w 89751"/>
                <a:gd name="connsiteY0" fmla="*/ 278998 h 294897"/>
                <a:gd name="connsiteX1" fmla="*/ 19 w 89751"/>
                <a:gd name="connsiteY1" fmla="*/ 22951 h 294897"/>
                <a:gd name="connsiteX2" fmla="*/ 22072 w 89751"/>
                <a:gd name="connsiteY2" fmla="*/ 0 h 294897"/>
                <a:gd name="connsiteX3" fmla="*/ 76308 w 89751"/>
                <a:gd name="connsiteY3" fmla="*/ 0 h 294897"/>
                <a:gd name="connsiteX4" fmla="*/ 98360 w 89751"/>
                <a:gd name="connsiteY4" fmla="*/ 22951 h 294897"/>
                <a:gd name="connsiteX5" fmla="*/ 85796 w 89751"/>
                <a:gd name="connsiteY5" fmla="*/ 278998 h 294897"/>
                <a:gd name="connsiteX6" fmla="*/ 63742 w 89751"/>
                <a:gd name="connsiteY6" fmla="*/ 300026 h 294897"/>
                <a:gd name="connsiteX7" fmla="*/ 34765 w 89751"/>
                <a:gd name="connsiteY7" fmla="*/ 300026 h 294897"/>
                <a:gd name="connsiteX8" fmla="*/ 12584 w 89751"/>
                <a:gd name="connsiteY8" fmla="*/ 278998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51" h="294897">
                  <a:moveTo>
                    <a:pt x="12584" y="278998"/>
                  </a:moveTo>
                  <a:lnTo>
                    <a:pt x="19" y="22951"/>
                  </a:lnTo>
                  <a:cubicBezTo>
                    <a:pt x="-494" y="10386"/>
                    <a:pt x="9507" y="0"/>
                    <a:pt x="22072" y="0"/>
                  </a:cubicBezTo>
                  <a:lnTo>
                    <a:pt x="76308" y="0"/>
                  </a:lnTo>
                  <a:cubicBezTo>
                    <a:pt x="88873" y="0"/>
                    <a:pt x="98873" y="10514"/>
                    <a:pt x="98360" y="22951"/>
                  </a:cubicBezTo>
                  <a:lnTo>
                    <a:pt x="85796" y="278998"/>
                  </a:lnTo>
                  <a:cubicBezTo>
                    <a:pt x="85282" y="290794"/>
                    <a:pt x="75538" y="300026"/>
                    <a:pt x="63742" y="300026"/>
                  </a:cubicBezTo>
                  <a:lnTo>
                    <a:pt x="34765" y="300026"/>
                  </a:lnTo>
                  <a:cubicBezTo>
                    <a:pt x="22841" y="300026"/>
                    <a:pt x="13096" y="290794"/>
                    <a:pt x="12584" y="27899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80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85BEDD-9F87-46F9-A185-AFB06F5C9BF1}"/>
              </a:ext>
            </a:extLst>
          </p:cNvPr>
          <p:cNvSpPr txBox="1"/>
          <p:nvPr/>
        </p:nvSpPr>
        <p:spPr>
          <a:xfrm>
            <a:off x="4173369" y="2395250"/>
            <a:ext cx="3881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SLIDE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4A807-25A0-4BD2-AB82-D5ACFC99BE57}"/>
              </a:ext>
            </a:extLst>
          </p:cNvPr>
          <p:cNvSpPr/>
          <p:nvPr/>
        </p:nvSpPr>
        <p:spPr>
          <a:xfrm>
            <a:off x="5138605" y="3661133"/>
            <a:ext cx="1950720" cy="60960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6E142-B4A9-4C3F-B143-3C784F74C42D}"/>
              </a:ext>
            </a:extLst>
          </p:cNvPr>
          <p:cNvSpPr txBox="1"/>
          <p:nvPr/>
        </p:nvSpPr>
        <p:spPr>
          <a:xfrm>
            <a:off x="4900331" y="4156979"/>
            <a:ext cx="2427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1566003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C8B7A-3B56-42DC-A1CC-C786E057F686}"/>
              </a:ext>
            </a:extLst>
          </p:cNvPr>
          <p:cNvSpPr txBox="1"/>
          <p:nvPr/>
        </p:nvSpPr>
        <p:spPr>
          <a:xfrm>
            <a:off x="249328" y="1649329"/>
            <a:ext cx="5277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99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Remoting: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Don't Fear the Windows Remote Shell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3A2D0-AA48-4962-8CE0-9EE4A651C656}"/>
              </a:ext>
            </a:extLst>
          </p:cNvPr>
          <p:cNvSpPr/>
          <p:nvPr/>
        </p:nvSpPr>
        <p:spPr>
          <a:xfrm>
            <a:off x="1912620" y="3634740"/>
            <a:ext cx="1950720" cy="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A38C72-7D9B-488F-B242-3E158463C1A2}"/>
              </a:ext>
            </a:extLst>
          </p:cNvPr>
          <p:cNvSpPr txBox="1"/>
          <p:nvPr/>
        </p:nvSpPr>
        <p:spPr>
          <a:xfrm>
            <a:off x="511728" y="4157871"/>
            <a:ext cx="501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99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Mike Kanakos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Directory Engineer: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Metlife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70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30D2B49-9D83-433A-BFC8-71CBCB935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286" y="2660556"/>
            <a:ext cx="2452805" cy="2452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427543-1C88-4C81-B590-A0AE6C2306F4}"/>
              </a:ext>
            </a:extLst>
          </p:cNvPr>
          <p:cNvSpPr txBox="1"/>
          <p:nvPr/>
        </p:nvSpPr>
        <p:spPr>
          <a:xfrm>
            <a:off x="4236440" y="2023248"/>
            <a:ext cx="7592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Metlife</a:t>
            </a:r>
            <a:r>
              <a:rPr lang="en-US" sz="2000" dirty="0"/>
              <a:t>			Active Directory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Research-Triangle PSUG	Co-Leader (1300 members!)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PowerShell.org 		Director of Community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Blog: 			www.networkadm.in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Writer: 			4sysops.com &amp; ipswitch.com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Contributor: 			PowerShell Conference Book</a:t>
            </a:r>
          </a:p>
          <a:p>
            <a:pPr lvl="8"/>
            <a:r>
              <a:rPr lang="en-US" sz="2000" dirty="0"/>
              <a:t>vol. 1 &amp; vol.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Twitter: 			@</a:t>
            </a:r>
            <a:r>
              <a:rPr lang="en-US" sz="2000" dirty="0" err="1"/>
              <a:t>MikeKanakos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Email:			mkanakos@gmail.com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GitHub:			github.com/compwiz32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6A39-A246-4EDA-8861-BA325C876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013" y="522170"/>
            <a:ext cx="10700012" cy="1015663"/>
          </a:xfrm>
        </p:spPr>
        <p:txBody>
          <a:bodyPr/>
          <a:lstStyle/>
          <a:p>
            <a:r>
              <a:rPr lang="en-US" sz="3200" dirty="0">
                <a:solidFill>
                  <a:srgbClr val="F99D20"/>
                </a:solidFill>
              </a:rPr>
              <a:t>PowerShell Remoting:</a:t>
            </a:r>
            <a:br>
              <a:rPr lang="en-US" sz="3200" dirty="0">
                <a:solidFill>
                  <a:srgbClr val="F99D20"/>
                </a:solidFill>
              </a:rPr>
            </a:br>
            <a:r>
              <a:rPr lang="en-US" sz="3200" dirty="0"/>
              <a:t>Don't Fear the Windows Remote Shell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33E7BC-8A57-4066-A479-1ACB2862E9EE}"/>
              </a:ext>
            </a:extLst>
          </p:cNvPr>
          <p:cNvCxnSpPr>
            <a:cxnSpLocks/>
          </p:cNvCxnSpPr>
          <p:nvPr/>
        </p:nvCxnSpPr>
        <p:spPr>
          <a:xfrm>
            <a:off x="4396509" y="3140364"/>
            <a:ext cx="7158182" cy="0"/>
          </a:xfrm>
          <a:prstGeom prst="line">
            <a:avLst/>
          </a:prstGeom>
          <a:ln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D18C61-0F2D-4EF6-AC42-7464F900B7E7}"/>
              </a:ext>
            </a:extLst>
          </p:cNvPr>
          <p:cNvCxnSpPr>
            <a:cxnSpLocks/>
          </p:cNvCxnSpPr>
          <p:nvPr/>
        </p:nvCxnSpPr>
        <p:spPr>
          <a:xfrm>
            <a:off x="4396509" y="4650510"/>
            <a:ext cx="715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93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0BADDB6-A4B2-406A-A708-ECE30AB1B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7249" y="1958591"/>
            <a:ext cx="2172652" cy="2172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F81527-CC43-4886-B7EA-8CD463E874CC}"/>
              </a:ext>
            </a:extLst>
          </p:cNvPr>
          <p:cNvSpPr txBox="1"/>
          <p:nvPr/>
        </p:nvSpPr>
        <p:spPr>
          <a:xfrm>
            <a:off x="5437474" y="2167146"/>
            <a:ext cx="3677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Position, Company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154C7-A5F4-4B54-A0DF-9775D8E9CD4A}"/>
              </a:ext>
            </a:extLst>
          </p:cNvPr>
          <p:cNvSpPr txBox="1"/>
          <p:nvPr/>
        </p:nvSpPr>
        <p:spPr>
          <a:xfrm>
            <a:off x="5429250" y="3429000"/>
            <a:ext cx="5191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Presenter bio presenter bio presenter bio presenter bio presenter bio presenter bio presenter bio presenter bio presenter bio presenter bio presenter bio presenter bio presenter bio.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65CAB4-3461-4800-BBEA-1FAF82954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0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51397-491B-40C0-817C-2BA65F5975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013E56-468A-4ED9-9BEB-1F8D1DAFE6F9}"/>
              </a:ext>
            </a:extLst>
          </p:cNvPr>
          <p:cNvSpPr txBox="1"/>
          <p:nvPr/>
        </p:nvSpPr>
        <p:spPr>
          <a:xfrm>
            <a:off x="8888186" y="936171"/>
            <a:ext cx="2696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D49B8-6D00-4784-B063-26E2A29A96F3}"/>
              </a:ext>
            </a:extLst>
          </p:cNvPr>
          <p:cNvSpPr txBox="1"/>
          <p:nvPr/>
        </p:nvSpPr>
        <p:spPr>
          <a:xfrm>
            <a:off x="8591822" y="1714500"/>
            <a:ext cx="3289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 no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periculis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gubergren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philosophia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Meliore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insolens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saepe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affert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appareat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his in, at qui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ocurreret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 sea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mucius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sed.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Cetero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reprehendunt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clita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oblique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accusamus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usu. Sea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inermis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periculis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maiorum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intellegat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eligendi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pro.</a:t>
            </a:r>
          </a:p>
        </p:txBody>
      </p:sp>
    </p:spTree>
    <p:extLst>
      <p:ext uri="{BB962C8B-B14F-4D97-AF65-F5344CB8AC3E}">
        <p14:creationId xmlns:p14="http://schemas.microsoft.com/office/powerpoint/2010/main" val="247422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57A426-6859-4E09-8B23-1CA2EB7EE8F5}"/>
              </a:ext>
            </a:extLst>
          </p:cNvPr>
          <p:cNvSpPr/>
          <p:nvPr/>
        </p:nvSpPr>
        <p:spPr>
          <a:xfrm>
            <a:off x="355601" y="0"/>
            <a:ext cx="3316514" cy="4557486"/>
          </a:xfrm>
          <a:prstGeom prst="rect">
            <a:avLst/>
          </a:pr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FBD5-41B5-42BE-A9AA-588BE76687D7}"/>
              </a:ext>
            </a:extLst>
          </p:cNvPr>
          <p:cNvSpPr txBox="1"/>
          <p:nvPr/>
        </p:nvSpPr>
        <p:spPr>
          <a:xfrm>
            <a:off x="679179" y="1719942"/>
            <a:ext cx="2696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E3133-4CC5-4E86-B1B9-4271AD65AC7A}"/>
              </a:ext>
            </a:extLst>
          </p:cNvPr>
          <p:cNvSpPr txBox="1"/>
          <p:nvPr/>
        </p:nvSpPr>
        <p:spPr>
          <a:xfrm>
            <a:off x="517390" y="2498271"/>
            <a:ext cx="2992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Eos no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periculis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gubergren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philosophia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contentiones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Meliore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insolens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saepe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affert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appareat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his in, at qui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petentium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ocurreret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Ad sea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mucius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principes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sed.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Cetero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reprehendunt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clita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oblique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accusamus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usu. Sea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inermis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periculis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maiorum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intellegat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eligendi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dignissim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pro.</a:t>
            </a:r>
          </a:p>
        </p:txBody>
      </p:sp>
    </p:spTree>
    <p:extLst>
      <p:ext uri="{BB962C8B-B14F-4D97-AF65-F5344CB8AC3E}">
        <p14:creationId xmlns:p14="http://schemas.microsoft.com/office/powerpoint/2010/main" val="26805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E6352A-8FD1-48BF-A5A0-2EA62A87F4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14A16-B6D7-44A4-93EB-1D90CAFCE013}"/>
              </a:ext>
            </a:extLst>
          </p:cNvPr>
          <p:cNvSpPr txBox="1"/>
          <p:nvPr/>
        </p:nvSpPr>
        <p:spPr>
          <a:xfrm>
            <a:off x="1367747" y="2408313"/>
            <a:ext cx="1553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58770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DE0A1F6518324A83FC2C198DC6DCBE" ma:contentTypeVersion="2" ma:contentTypeDescription="Create a new document." ma:contentTypeScope="" ma:versionID="6605ca081ede8e99059ea1f7d66af59f">
  <xsd:schema xmlns:xsd="http://www.w3.org/2001/XMLSchema" xmlns:xs="http://www.w3.org/2001/XMLSchema" xmlns:p="http://schemas.microsoft.com/office/2006/metadata/properties" xmlns:ns2="4fb489d0-e0de-4fa0-ba38-0b1c980f222e" targetNamespace="http://schemas.microsoft.com/office/2006/metadata/properties" ma:root="true" ma:fieldsID="877cb84ac42071d3c8349c595fde4601" ns2:_="">
    <xsd:import namespace="4fb489d0-e0de-4fa0-ba38-0b1c980f22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489d0-e0de-4fa0-ba38-0b1c980f22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C9A8C9-5E9E-45B4-BC1C-CC60F5DAD66A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4fb489d0-e0de-4fa0-ba38-0b1c980f222e"/>
  </ds:schemaRefs>
</ds:datastoreItem>
</file>

<file path=customXml/itemProps2.xml><?xml version="1.0" encoding="utf-8"?>
<ds:datastoreItem xmlns:ds="http://schemas.openxmlformats.org/officeDocument/2006/customXml" ds:itemID="{C899D6D2-0352-42C3-B19E-2FC7E4D078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193A1B-D047-45C4-A79F-122E45EA47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b489d0-e0de-4fa0-ba38-0b1c980f22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832</Words>
  <Application>Microsoft Office PowerPoint</Application>
  <PresentationFormat>Widescreen</PresentationFormat>
  <Paragraphs>73</Paragraphs>
  <Slides>21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Mike Kanakos</cp:lastModifiedBy>
  <cp:revision>27</cp:revision>
  <dcterms:created xsi:type="dcterms:W3CDTF">2019-10-03T19:46:45Z</dcterms:created>
  <dcterms:modified xsi:type="dcterms:W3CDTF">2019-11-03T04:22:40Z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0x010100F4DE0A1F6518324A83FC2C198DC6DCBE</vt:lpwstr>
  </property>
</Properties>
</file>